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4" r:id="rId1"/>
  </p:sldMasterIdLst>
  <p:notesMasterIdLst>
    <p:notesMasterId r:id="rId18"/>
  </p:notesMasterIdLst>
  <p:sldIdLst>
    <p:sldId id="256" r:id="rId2"/>
    <p:sldId id="257" r:id="rId3"/>
    <p:sldId id="299" r:id="rId4"/>
    <p:sldId id="300" r:id="rId5"/>
    <p:sldId id="301" r:id="rId6"/>
    <p:sldId id="306" r:id="rId7"/>
    <p:sldId id="302" r:id="rId8"/>
    <p:sldId id="303" r:id="rId9"/>
    <p:sldId id="304" r:id="rId10"/>
    <p:sldId id="307" r:id="rId11"/>
    <p:sldId id="308" r:id="rId12"/>
    <p:sldId id="309" r:id="rId13"/>
    <p:sldId id="310" r:id="rId14"/>
    <p:sldId id="311" r:id="rId15"/>
    <p:sldId id="312" r:id="rId16"/>
    <p:sldId id="313"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600FF0A-E7D6-49D8-B74D-7CD7D2A49229}" v="1" dt="2021-09-27T08:40:41.55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30" autoAdjust="0"/>
    <p:restoredTop sz="94660"/>
  </p:normalViewPr>
  <p:slideViewPr>
    <p:cSldViewPr snapToGrid="0">
      <p:cViewPr varScale="1">
        <p:scale>
          <a:sx n="103" d="100"/>
          <a:sy n="103" d="100"/>
        </p:scale>
        <p:origin x="138" y="3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drian Lyons" userId="9195bfac6e0c84c1" providerId="LiveId" clId="{6600FF0A-E7D6-49D8-B74D-7CD7D2A49229}"/>
    <pc:docChg chg="undo custSel modSld">
      <pc:chgData name="Adrian Lyons" userId="9195bfac6e0c84c1" providerId="LiveId" clId="{6600FF0A-E7D6-49D8-B74D-7CD7D2A49229}" dt="2021-09-27T08:40:44.007" v="26" actId="1076"/>
      <pc:docMkLst>
        <pc:docMk/>
      </pc:docMkLst>
      <pc:sldChg chg="addSp modSp mod">
        <pc:chgData name="Adrian Lyons" userId="9195bfac6e0c84c1" providerId="LiveId" clId="{6600FF0A-E7D6-49D8-B74D-7CD7D2A49229}" dt="2021-09-27T08:31:57.046" v="0" actId="26606"/>
        <pc:sldMkLst>
          <pc:docMk/>
          <pc:sldMk cId="2924531402" sldId="257"/>
        </pc:sldMkLst>
        <pc:spChg chg="add">
          <ac:chgData name="Adrian Lyons" userId="9195bfac6e0c84c1" providerId="LiveId" clId="{6600FF0A-E7D6-49D8-B74D-7CD7D2A49229}" dt="2021-09-27T08:31:57.046" v="0" actId="26606"/>
          <ac:spMkLst>
            <pc:docMk/>
            <pc:sldMk cId="2924531402" sldId="257"/>
            <ac:spMk id="10" creationId="{A169D286-F4D7-4C8B-A6BD-D05384C7F1D8}"/>
          </ac:spMkLst>
        </pc:spChg>
        <pc:spChg chg="add">
          <ac:chgData name="Adrian Lyons" userId="9195bfac6e0c84c1" providerId="LiveId" clId="{6600FF0A-E7D6-49D8-B74D-7CD7D2A49229}" dt="2021-09-27T08:31:57.046" v="0" actId="26606"/>
          <ac:spMkLst>
            <pc:docMk/>
            <pc:sldMk cId="2924531402" sldId="257"/>
            <ac:spMk id="12" creationId="{39E8235E-135E-4261-8F54-2B316E493C42}"/>
          </ac:spMkLst>
        </pc:spChg>
        <pc:spChg chg="add">
          <ac:chgData name="Adrian Lyons" userId="9195bfac6e0c84c1" providerId="LiveId" clId="{6600FF0A-E7D6-49D8-B74D-7CD7D2A49229}" dt="2021-09-27T08:31:57.046" v="0" actId="26606"/>
          <ac:spMkLst>
            <pc:docMk/>
            <pc:sldMk cId="2924531402" sldId="257"/>
            <ac:spMk id="14" creationId="{D4ED8EC3-4D57-4620-93CE-4E6661F09A3E}"/>
          </ac:spMkLst>
        </pc:spChg>
        <pc:spChg chg="add">
          <ac:chgData name="Adrian Lyons" userId="9195bfac6e0c84c1" providerId="LiveId" clId="{6600FF0A-E7D6-49D8-B74D-7CD7D2A49229}" dt="2021-09-27T08:31:57.046" v="0" actId="26606"/>
          <ac:spMkLst>
            <pc:docMk/>
            <pc:sldMk cId="2924531402" sldId="257"/>
            <ac:spMk id="16" creationId="{83BCB34A-2F40-4F41-8488-A134C1C155B7}"/>
          </ac:spMkLst>
        </pc:spChg>
        <pc:spChg chg="add">
          <ac:chgData name="Adrian Lyons" userId="9195bfac6e0c84c1" providerId="LiveId" clId="{6600FF0A-E7D6-49D8-B74D-7CD7D2A49229}" dt="2021-09-27T08:31:57.046" v="0" actId="26606"/>
          <ac:spMkLst>
            <pc:docMk/>
            <pc:sldMk cId="2924531402" sldId="257"/>
            <ac:spMk id="18" creationId="{F78382DC-4207-465E-B379-1E16448AA222}"/>
          </ac:spMkLst>
        </pc:spChg>
        <pc:picChg chg="mod">
          <ac:chgData name="Adrian Lyons" userId="9195bfac6e0c84c1" providerId="LiveId" clId="{6600FF0A-E7D6-49D8-B74D-7CD7D2A49229}" dt="2021-09-27T08:31:57.046" v="0" actId="26606"/>
          <ac:picMkLst>
            <pc:docMk/>
            <pc:sldMk cId="2924531402" sldId="257"/>
            <ac:picMk id="3" creationId="{9F871D7D-F04C-496B-B208-5FF7323D4B47}"/>
          </ac:picMkLst>
        </pc:picChg>
        <pc:picChg chg="mod ord">
          <ac:chgData name="Adrian Lyons" userId="9195bfac6e0c84c1" providerId="LiveId" clId="{6600FF0A-E7D6-49D8-B74D-7CD7D2A49229}" dt="2021-09-27T08:31:57.046" v="0" actId="26606"/>
          <ac:picMkLst>
            <pc:docMk/>
            <pc:sldMk cId="2924531402" sldId="257"/>
            <ac:picMk id="5" creationId="{3A41591F-35FA-41C8-AA9A-8A904BA941DE}"/>
          </ac:picMkLst>
        </pc:picChg>
      </pc:sldChg>
      <pc:sldChg chg="addSp delSp modSp mod setBg setClrOvrMap">
        <pc:chgData name="Adrian Lyons" userId="9195bfac6e0c84c1" providerId="LiveId" clId="{6600FF0A-E7D6-49D8-B74D-7CD7D2A49229}" dt="2021-09-27T08:33:17.187" v="5" actId="26606"/>
        <pc:sldMkLst>
          <pc:docMk/>
          <pc:sldMk cId="2358244415" sldId="300"/>
        </pc:sldMkLst>
        <pc:spChg chg="mod">
          <ac:chgData name="Adrian Lyons" userId="9195bfac6e0c84c1" providerId="LiveId" clId="{6600FF0A-E7D6-49D8-B74D-7CD7D2A49229}" dt="2021-09-27T08:33:17.187" v="5" actId="26606"/>
          <ac:spMkLst>
            <pc:docMk/>
            <pc:sldMk cId="2358244415" sldId="300"/>
            <ac:spMk id="2" creationId="{D17B528C-C173-470D-8CB2-09ED2423F686}"/>
          </ac:spMkLst>
        </pc:spChg>
        <pc:spChg chg="mod">
          <ac:chgData name="Adrian Lyons" userId="9195bfac6e0c84c1" providerId="LiveId" clId="{6600FF0A-E7D6-49D8-B74D-7CD7D2A49229}" dt="2021-09-27T08:33:17.187" v="5" actId="26606"/>
          <ac:spMkLst>
            <pc:docMk/>
            <pc:sldMk cId="2358244415" sldId="300"/>
            <ac:spMk id="3" creationId="{F9C72297-2351-411A-A160-88E9CC18EFFC}"/>
          </ac:spMkLst>
        </pc:spChg>
        <pc:spChg chg="mod">
          <ac:chgData name="Adrian Lyons" userId="9195bfac6e0c84c1" providerId="LiveId" clId="{6600FF0A-E7D6-49D8-B74D-7CD7D2A49229}" dt="2021-09-27T08:33:17.187" v="5" actId="26606"/>
          <ac:spMkLst>
            <pc:docMk/>
            <pc:sldMk cId="2358244415" sldId="300"/>
            <ac:spMk id="4" creationId="{B9FD193D-1CE4-4198-A8D8-B7D19D36B15E}"/>
          </ac:spMkLst>
        </pc:spChg>
        <pc:spChg chg="mod">
          <ac:chgData name="Adrian Lyons" userId="9195bfac6e0c84c1" providerId="LiveId" clId="{6600FF0A-E7D6-49D8-B74D-7CD7D2A49229}" dt="2021-09-27T08:33:17.187" v="5" actId="26606"/>
          <ac:spMkLst>
            <pc:docMk/>
            <pc:sldMk cId="2358244415" sldId="300"/>
            <ac:spMk id="5" creationId="{7E3A80ED-2C65-4791-8C27-37455D690652}"/>
          </ac:spMkLst>
        </pc:spChg>
        <pc:spChg chg="mod">
          <ac:chgData name="Adrian Lyons" userId="9195bfac6e0c84c1" providerId="LiveId" clId="{6600FF0A-E7D6-49D8-B74D-7CD7D2A49229}" dt="2021-09-27T08:33:17.187" v="5" actId="26606"/>
          <ac:spMkLst>
            <pc:docMk/>
            <pc:sldMk cId="2358244415" sldId="300"/>
            <ac:spMk id="8" creationId="{D964DC11-A24D-4F19-9874-222B92D6273C}"/>
          </ac:spMkLst>
        </pc:spChg>
        <pc:spChg chg="add del">
          <ac:chgData name="Adrian Lyons" userId="9195bfac6e0c84c1" providerId="LiveId" clId="{6600FF0A-E7D6-49D8-B74D-7CD7D2A49229}" dt="2021-09-27T08:33:09.652" v="2" actId="26606"/>
          <ac:spMkLst>
            <pc:docMk/>
            <pc:sldMk cId="2358244415" sldId="300"/>
            <ac:spMk id="13" creationId="{9AA72BD9-2C5A-4EDC-931F-5AA08EACA0F3}"/>
          </ac:spMkLst>
        </pc:spChg>
        <pc:spChg chg="add del">
          <ac:chgData name="Adrian Lyons" userId="9195bfac6e0c84c1" providerId="LiveId" clId="{6600FF0A-E7D6-49D8-B74D-7CD7D2A49229}" dt="2021-09-27T08:33:09.652" v="2" actId="26606"/>
          <ac:spMkLst>
            <pc:docMk/>
            <pc:sldMk cId="2358244415" sldId="300"/>
            <ac:spMk id="15" creationId="{DD3981AC-7B61-4947-BCF3-F7AA7FA385B9}"/>
          </ac:spMkLst>
        </pc:spChg>
        <pc:spChg chg="add del">
          <ac:chgData name="Adrian Lyons" userId="9195bfac6e0c84c1" providerId="LiveId" clId="{6600FF0A-E7D6-49D8-B74D-7CD7D2A49229}" dt="2021-09-27T08:33:09.652" v="2" actId="26606"/>
          <ac:spMkLst>
            <pc:docMk/>
            <pc:sldMk cId="2358244415" sldId="300"/>
            <ac:spMk id="17" creationId="{55D4142C-5077-457F-A6AD-3FECFDB39685}"/>
          </ac:spMkLst>
        </pc:spChg>
        <pc:spChg chg="add del">
          <ac:chgData name="Adrian Lyons" userId="9195bfac6e0c84c1" providerId="LiveId" clId="{6600FF0A-E7D6-49D8-B74D-7CD7D2A49229}" dt="2021-09-27T08:33:09.652" v="2" actId="26606"/>
          <ac:spMkLst>
            <pc:docMk/>
            <pc:sldMk cId="2358244415" sldId="300"/>
            <ac:spMk id="19" creationId="{7A5F0580-5EE9-419F-96EE-B6529EF6E7D0}"/>
          </ac:spMkLst>
        </pc:spChg>
        <pc:spChg chg="add del">
          <ac:chgData name="Adrian Lyons" userId="9195bfac6e0c84c1" providerId="LiveId" clId="{6600FF0A-E7D6-49D8-B74D-7CD7D2A49229}" dt="2021-09-27T08:33:17.156" v="4" actId="26606"/>
          <ac:spMkLst>
            <pc:docMk/>
            <pc:sldMk cId="2358244415" sldId="300"/>
            <ac:spMk id="21" creationId="{79BB35BC-D5C2-4C8B-A22A-A71E6191913B}"/>
          </ac:spMkLst>
        </pc:spChg>
        <pc:spChg chg="add">
          <ac:chgData name="Adrian Lyons" userId="9195bfac6e0c84c1" providerId="LiveId" clId="{6600FF0A-E7D6-49D8-B74D-7CD7D2A49229}" dt="2021-09-27T08:33:17.187" v="5" actId="26606"/>
          <ac:spMkLst>
            <pc:docMk/>
            <pc:sldMk cId="2358244415" sldId="300"/>
            <ac:spMk id="23" creationId="{2C61293E-6EBE-43EF-A52C-9BEBFD7679D4}"/>
          </ac:spMkLst>
        </pc:spChg>
        <pc:spChg chg="add">
          <ac:chgData name="Adrian Lyons" userId="9195bfac6e0c84c1" providerId="LiveId" clId="{6600FF0A-E7D6-49D8-B74D-7CD7D2A49229}" dt="2021-09-27T08:33:17.187" v="5" actId="26606"/>
          <ac:spMkLst>
            <pc:docMk/>
            <pc:sldMk cId="2358244415" sldId="300"/>
            <ac:spMk id="24" creationId="{21540236-BFD5-4A9D-8840-4703E7F76825}"/>
          </ac:spMkLst>
        </pc:spChg>
        <pc:picChg chg="mod ord">
          <ac:chgData name="Adrian Lyons" userId="9195bfac6e0c84c1" providerId="LiveId" clId="{6600FF0A-E7D6-49D8-B74D-7CD7D2A49229}" dt="2021-09-27T08:33:17.187" v="5" actId="26606"/>
          <ac:picMkLst>
            <pc:docMk/>
            <pc:sldMk cId="2358244415" sldId="300"/>
            <ac:picMk id="7" creationId="{3508591B-9374-4B13-9775-6FB809237099}"/>
          </ac:picMkLst>
        </pc:picChg>
      </pc:sldChg>
      <pc:sldChg chg="addSp delSp modSp mod setBg">
        <pc:chgData name="Adrian Lyons" userId="9195bfac6e0c84c1" providerId="LiveId" clId="{6600FF0A-E7D6-49D8-B74D-7CD7D2A49229}" dt="2021-09-27T08:33:47.789" v="6" actId="26606"/>
        <pc:sldMkLst>
          <pc:docMk/>
          <pc:sldMk cId="804364324" sldId="301"/>
        </pc:sldMkLst>
        <pc:spChg chg="mod">
          <ac:chgData name="Adrian Lyons" userId="9195bfac6e0c84c1" providerId="LiveId" clId="{6600FF0A-E7D6-49D8-B74D-7CD7D2A49229}" dt="2021-09-27T08:33:47.789" v="6" actId="26606"/>
          <ac:spMkLst>
            <pc:docMk/>
            <pc:sldMk cId="804364324" sldId="301"/>
            <ac:spMk id="2" creationId="{341309D5-EA48-477A-898B-BC118268203F}"/>
          </ac:spMkLst>
        </pc:spChg>
        <pc:spChg chg="del">
          <ac:chgData name="Adrian Lyons" userId="9195bfac6e0c84c1" providerId="LiveId" clId="{6600FF0A-E7D6-49D8-B74D-7CD7D2A49229}" dt="2021-09-27T08:33:47.789" v="6" actId="26606"/>
          <ac:spMkLst>
            <pc:docMk/>
            <pc:sldMk cId="804364324" sldId="301"/>
            <ac:spMk id="3" creationId="{406C0D3C-EBCD-4BB9-A821-1F3868AD490A}"/>
          </ac:spMkLst>
        </pc:spChg>
        <pc:spChg chg="mod">
          <ac:chgData name="Adrian Lyons" userId="9195bfac6e0c84c1" providerId="LiveId" clId="{6600FF0A-E7D6-49D8-B74D-7CD7D2A49229}" dt="2021-09-27T08:33:47.789" v="6" actId="26606"/>
          <ac:spMkLst>
            <pc:docMk/>
            <pc:sldMk cId="804364324" sldId="301"/>
            <ac:spMk id="4" creationId="{558CFEE1-4D14-496E-9098-17BED94D643E}"/>
          </ac:spMkLst>
        </pc:spChg>
        <pc:spChg chg="mod">
          <ac:chgData name="Adrian Lyons" userId="9195bfac6e0c84c1" providerId="LiveId" clId="{6600FF0A-E7D6-49D8-B74D-7CD7D2A49229}" dt="2021-09-27T08:33:47.789" v="6" actId="26606"/>
          <ac:spMkLst>
            <pc:docMk/>
            <pc:sldMk cId="804364324" sldId="301"/>
            <ac:spMk id="5" creationId="{DBC0DFDC-280E-4486-B47F-7A441F1502A5}"/>
          </ac:spMkLst>
        </pc:spChg>
        <pc:spChg chg="add">
          <ac:chgData name="Adrian Lyons" userId="9195bfac6e0c84c1" providerId="LiveId" clId="{6600FF0A-E7D6-49D8-B74D-7CD7D2A49229}" dt="2021-09-27T08:33:47.789" v="6" actId="26606"/>
          <ac:spMkLst>
            <pc:docMk/>
            <pc:sldMk cId="804364324" sldId="301"/>
            <ac:spMk id="11" creationId="{B819A166-7571-4003-A6B8-B62034C3ED30}"/>
          </ac:spMkLst>
        </pc:spChg>
        <pc:graphicFrameChg chg="add">
          <ac:chgData name="Adrian Lyons" userId="9195bfac6e0c84c1" providerId="LiveId" clId="{6600FF0A-E7D6-49D8-B74D-7CD7D2A49229}" dt="2021-09-27T08:33:47.789" v="6" actId="26606"/>
          <ac:graphicFrameMkLst>
            <pc:docMk/>
            <pc:sldMk cId="804364324" sldId="301"/>
            <ac:graphicFrameMk id="7" creationId="{417278CA-0A13-4DA6-8711-1D2AC98EA68F}"/>
          </ac:graphicFrameMkLst>
        </pc:graphicFrameChg>
      </pc:sldChg>
      <pc:sldChg chg="addSp modSp mod setBg">
        <pc:chgData name="Adrian Lyons" userId="9195bfac6e0c84c1" providerId="LiveId" clId="{6600FF0A-E7D6-49D8-B74D-7CD7D2A49229}" dt="2021-09-27T08:34:34.623" v="8" actId="26606"/>
        <pc:sldMkLst>
          <pc:docMk/>
          <pc:sldMk cId="4239901080" sldId="302"/>
        </pc:sldMkLst>
        <pc:spChg chg="mod">
          <ac:chgData name="Adrian Lyons" userId="9195bfac6e0c84c1" providerId="LiveId" clId="{6600FF0A-E7D6-49D8-B74D-7CD7D2A49229}" dt="2021-09-27T08:34:34.623" v="8" actId="26606"/>
          <ac:spMkLst>
            <pc:docMk/>
            <pc:sldMk cId="4239901080" sldId="302"/>
            <ac:spMk id="2" creationId="{AA774EEC-FC33-47D3-9165-17712A0350D8}"/>
          </ac:spMkLst>
        </pc:spChg>
        <pc:spChg chg="mod">
          <ac:chgData name="Adrian Lyons" userId="9195bfac6e0c84c1" providerId="LiveId" clId="{6600FF0A-E7D6-49D8-B74D-7CD7D2A49229}" dt="2021-09-27T08:34:34.623" v="8" actId="26606"/>
          <ac:spMkLst>
            <pc:docMk/>
            <pc:sldMk cId="4239901080" sldId="302"/>
            <ac:spMk id="3" creationId="{BEBF812C-2DED-49F5-888B-2A7684B592C7}"/>
          </ac:spMkLst>
        </pc:spChg>
        <pc:spChg chg="mod">
          <ac:chgData name="Adrian Lyons" userId="9195bfac6e0c84c1" providerId="LiveId" clId="{6600FF0A-E7D6-49D8-B74D-7CD7D2A49229}" dt="2021-09-27T08:34:34.623" v="8" actId="26606"/>
          <ac:spMkLst>
            <pc:docMk/>
            <pc:sldMk cId="4239901080" sldId="302"/>
            <ac:spMk id="4" creationId="{0EDEF20C-360F-4EF0-B798-2F192B420D56}"/>
          </ac:spMkLst>
        </pc:spChg>
        <pc:spChg chg="mod">
          <ac:chgData name="Adrian Lyons" userId="9195bfac6e0c84c1" providerId="LiveId" clId="{6600FF0A-E7D6-49D8-B74D-7CD7D2A49229}" dt="2021-09-27T08:34:34.623" v="8" actId="26606"/>
          <ac:spMkLst>
            <pc:docMk/>
            <pc:sldMk cId="4239901080" sldId="302"/>
            <ac:spMk id="5" creationId="{A3E37260-D28C-42E4-83C1-C88182ECC2CD}"/>
          </ac:spMkLst>
        </pc:spChg>
        <pc:spChg chg="add">
          <ac:chgData name="Adrian Lyons" userId="9195bfac6e0c84c1" providerId="LiveId" clId="{6600FF0A-E7D6-49D8-B74D-7CD7D2A49229}" dt="2021-09-27T08:34:34.623" v="8" actId="26606"/>
          <ac:spMkLst>
            <pc:docMk/>
            <pc:sldMk cId="4239901080" sldId="302"/>
            <ac:spMk id="10" creationId="{C7FA33FF-088D-4F16-95A2-2C64D353DEA8}"/>
          </ac:spMkLst>
        </pc:spChg>
        <pc:spChg chg="add">
          <ac:chgData name="Adrian Lyons" userId="9195bfac6e0c84c1" providerId="LiveId" clId="{6600FF0A-E7D6-49D8-B74D-7CD7D2A49229}" dt="2021-09-27T08:34:34.623" v="8" actId="26606"/>
          <ac:spMkLst>
            <pc:docMk/>
            <pc:sldMk cId="4239901080" sldId="302"/>
            <ac:spMk id="12" creationId="{A376EFB1-01CF-419F-ABF1-2AF02BBFCBD1}"/>
          </ac:spMkLst>
        </pc:spChg>
        <pc:spChg chg="add">
          <ac:chgData name="Adrian Lyons" userId="9195bfac6e0c84c1" providerId="LiveId" clId="{6600FF0A-E7D6-49D8-B74D-7CD7D2A49229}" dt="2021-09-27T08:34:34.623" v="8" actId="26606"/>
          <ac:spMkLst>
            <pc:docMk/>
            <pc:sldMk cId="4239901080" sldId="302"/>
            <ac:spMk id="14" creationId="{FF9DEA15-78BD-4750-AA18-B9F28A6D5AB8}"/>
          </ac:spMkLst>
        </pc:spChg>
      </pc:sldChg>
      <pc:sldChg chg="addSp modSp mod setBg">
        <pc:chgData name="Adrian Lyons" userId="9195bfac6e0c84c1" providerId="LiveId" clId="{6600FF0A-E7D6-49D8-B74D-7CD7D2A49229}" dt="2021-09-27T08:34:54.241" v="9" actId="26606"/>
        <pc:sldMkLst>
          <pc:docMk/>
          <pc:sldMk cId="3528146078" sldId="303"/>
        </pc:sldMkLst>
        <pc:spChg chg="mod">
          <ac:chgData name="Adrian Lyons" userId="9195bfac6e0c84c1" providerId="LiveId" clId="{6600FF0A-E7D6-49D8-B74D-7CD7D2A49229}" dt="2021-09-27T08:34:54.241" v="9" actId="26606"/>
          <ac:spMkLst>
            <pc:docMk/>
            <pc:sldMk cId="3528146078" sldId="303"/>
            <ac:spMk id="2" creationId="{D61C41E9-F69F-419D-9697-91A4D9FA6FD7}"/>
          </ac:spMkLst>
        </pc:spChg>
        <pc:spChg chg="mod">
          <ac:chgData name="Adrian Lyons" userId="9195bfac6e0c84c1" providerId="LiveId" clId="{6600FF0A-E7D6-49D8-B74D-7CD7D2A49229}" dt="2021-09-27T08:34:54.241" v="9" actId="26606"/>
          <ac:spMkLst>
            <pc:docMk/>
            <pc:sldMk cId="3528146078" sldId="303"/>
            <ac:spMk id="3" creationId="{1B0EB6A1-548A-48F9-B751-F6206F950552}"/>
          </ac:spMkLst>
        </pc:spChg>
        <pc:spChg chg="mod">
          <ac:chgData name="Adrian Lyons" userId="9195bfac6e0c84c1" providerId="LiveId" clId="{6600FF0A-E7D6-49D8-B74D-7CD7D2A49229}" dt="2021-09-27T08:34:54.241" v="9" actId="26606"/>
          <ac:spMkLst>
            <pc:docMk/>
            <pc:sldMk cId="3528146078" sldId="303"/>
            <ac:spMk id="4" creationId="{B23EA038-A4CF-440E-99FF-51C352DDA8EB}"/>
          </ac:spMkLst>
        </pc:spChg>
        <pc:spChg chg="mod">
          <ac:chgData name="Adrian Lyons" userId="9195bfac6e0c84c1" providerId="LiveId" clId="{6600FF0A-E7D6-49D8-B74D-7CD7D2A49229}" dt="2021-09-27T08:34:54.241" v="9" actId="26606"/>
          <ac:spMkLst>
            <pc:docMk/>
            <pc:sldMk cId="3528146078" sldId="303"/>
            <ac:spMk id="5" creationId="{B94A5BE1-55C9-40FC-8FD0-9CA2265517D4}"/>
          </ac:spMkLst>
        </pc:spChg>
        <pc:spChg chg="add">
          <ac:chgData name="Adrian Lyons" userId="9195bfac6e0c84c1" providerId="LiveId" clId="{6600FF0A-E7D6-49D8-B74D-7CD7D2A49229}" dt="2021-09-27T08:34:54.241" v="9" actId="26606"/>
          <ac:spMkLst>
            <pc:docMk/>
            <pc:sldMk cId="3528146078" sldId="303"/>
            <ac:spMk id="10" creationId="{907EF6B7-1338-4443-8C46-6A318D952DFD}"/>
          </ac:spMkLst>
        </pc:spChg>
        <pc:spChg chg="add">
          <ac:chgData name="Adrian Lyons" userId="9195bfac6e0c84c1" providerId="LiveId" clId="{6600FF0A-E7D6-49D8-B74D-7CD7D2A49229}" dt="2021-09-27T08:34:54.241" v="9" actId="26606"/>
          <ac:spMkLst>
            <pc:docMk/>
            <pc:sldMk cId="3528146078" sldId="303"/>
            <ac:spMk id="12" creationId="{DAAE4CDD-124C-4DCF-9584-B6033B545DD5}"/>
          </ac:spMkLst>
        </pc:spChg>
        <pc:spChg chg="add">
          <ac:chgData name="Adrian Lyons" userId="9195bfac6e0c84c1" providerId="LiveId" clId="{6600FF0A-E7D6-49D8-B74D-7CD7D2A49229}" dt="2021-09-27T08:34:54.241" v="9" actId="26606"/>
          <ac:spMkLst>
            <pc:docMk/>
            <pc:sldMk cId="3528146078" sldId="303"/>
            <ac:spMk id="14" creationId="{081E4A58-353D-44AE-B2FC-2A74E2E400F7}"/>
          </ac:spMkLst>
        </pc:spChg>
      </pc:sldChg>
      <pc:sldChg chg="addSp delSp modSp mod setBg">
        <pc:chgData name="Adrian Lyons" userId="9195bfac6e0c84c1" providerId="LiveId" clId="{6600FF0A-E7D6-49D8-B74D-7CD7D2A49229}" dt="2021-09-27T08:34:13.808" v="7" actId="26606"/>
        <pc:sldMkLst>
          <pc:docMk/>
          <pc:sldMk cId="3404940624" sldId="306"/>
        </pc:sldMkLst>
        <pc:spChg chg="del">
          <ac:chgData name="Adrian Lyons" userId="9195bfac6e0c84c1" providerId="LiveId" clId="{6600FF0A-E7D6-49D8-B74D-7CD7D2A49229}" dt="2021-09-27T08:34:13.808" v="7" actId="26606"/>
          <ac:spMkLst>
            <pc:docMk/>
            <pc:sldMk cId="3404940624" sldId="306"/>
            <ac:spMk id="2" creationId="{783F75D0-071F-40A2-A9DB-F50ED7A3F5A2}"/>
          </ac:spMkLst>
        </pc:spChg>
        <pc:spChg chg="mod">
          <ac:chgData name="Adrian Lyons" userId="9195bfac6e0c84c1" providerId="LiveId" clId="{6600FF0A-E7D6-49D8-B74D-7CD7D2A49229}" dt="2021-09-27T08:34:13.808" v="7" actId="26606"/>
          <ac:spMkLst>
            <pc:docMk/>
            <pc:sldMk cId="3404940624" sldId="306"/>
            <ac:spMk id="4" creationId="{392036C3-5B84-4491-A254-083AA1CF623B}"/>
          </ac:spMkLst>
        </pc:spChg>
        <pc:spChg chg="mod">
          <ac:chgData name="Adrian Lyons" userId="9195bfac6e0c84c1" providerId="LiveId" clId="{6600FF0A-E7D6-49D8-B74D-7CD7D2A49229}" dt="2021-09-27T08:34:13.808" v="7" actId="26606"/>
          <ac:spMkLst>
            <pc:docMk/>
            <pc:sldMk cId="3404940624" sldId="306"/>
            <ac:spMk id="5" creationId="{1E4C068E-0469-4B88-9E1F-02D6AC94163A}"/>
          </ac:spMkLst>
        </pc:spChg>
        <pc:spChg chg="add">
          <ac:chgData name="Adrian Lyons" userId="9195bfac6e0c84c1" providerId="LiveId" clId="{6600FF0A-E7D6-49D8-B74D-7CD7D2A49229}" dt="2021-09-27T08:34:13.808" v="7" actId="26606"/>
          <ac:spMkLst>
            <pc:docMk/>
            <pc:sldMk cId="3404940624" sldId="306"/>
            <ac:spMk id="12" creationId="{86FF76B9-219D-4469-AF87-0236D29032F1}"/>
          </ac:spMkLst>
        </pc:spChg>
        <pc:spChg chg="add">
          <ac:chgData name="Adrian Lyons" userId="9195bfac6e0c84c1" providerId="LiveId" clId="{6600FF0A-E7D6-49D8-B74D-7CD7D2A49229}" dt="2021-09-27T08:34:13.808" v="7" actId="26606"/>
          <ac:spMkLst>
            <pc:docMk/>
            <pc:sldMk cId="3404940624" sldId="306"/>
            <ac:spMk id="18" creationId="{2E80C965-DB6D-4F81-9E9E-B027384D0BD6}"/>
          </ac:spMkLst>
        </pc:spChg>
        <pc:spChg chg="add">
          <ac:chgData name="Adrian Lyons" userId="9195bfac6e0c84c1" providerId="LiveId" clId="{6600FF0A-E7D6-49D8-B74D-7CD7D2A49229}" dt="2021-09-27T08:34:13.808" v="7" actId="26606"/>
          <ac:spMkLst>
            <pc:docMk/>
            <pc:sldMk cId="3404940624" sldId="306"/>
            <ac:spMk id="20" creationId="{633C5E46-DAC5-4661-9C87-22B08E2A512F}"/>
          </ac:spMkLst>
        </pc:spChg>
        <pc:grpChg chg="add">
          <ac:chgData name="Adrian Lyons" userId="9195bfac6e0c84c1" providerId="LiveId" clId="{6600FF0A-E7D6-49D8-B74D-7CD7D2A49229}" dt="2021-09-27T08:34:13.808" v="7" actId="26606"/>
          <ac:grpSpMkLst>
            <pc:docMk/>
            <pc:sldMk cId="3404940624" sldId="306"/>
            <ac:grpSpMk id="14" creationId="{DB88BD78-87E1-424D-B479-C37D8E41B12E}"/>
          </ac:grpSpMkLst>
        </pc:grpChg>
        <pc:picChg chg="mod">
          <ac:chgData name="Adrian Lyons" userId="9195bfac6e0c84c1" providerId="LiveId" clId="{6600FF0A-E7D6-49D8-B74D-7CD7D2A49229}" dt="2021-09-27T08:34:13.808" v="7" actId="26606"/>
          <ac:picMkLst>
            <pc:docMk/>
            <pc:sldMk cId="3404940624" sldId="306"/>
            <ac:picMk id="7" creationId="{92368889-D843-4981-9798-75D83DC1E807}"/>
          </ac:picMkLst>
        </pc:picChg>
      </pc:sldChg>
      <pc:sldChg chg="addSp modSp mod setBg">
        <pc:chgData name="Adrian Lyons" userId="9195bfac6e0c84c1" providerId="LiveId" clId="{6600FF0A-E7D6-49D8-B74D-7CD7D2A49229}" dt="2021-09-27T08:35:55.917" v="10" actId="26606"/>
        <pc:sldMkLst>
          <pc:docMk/>
          <pc:sldMk cId="3741978848" sldId="307"/>
        </pc:sldMkLst>
        <pc:spChg chg="mod">
          <ac:chgData name="Adrian Lyons" userId="9195bfac6e0c84c1" providerId="LiveId" clId="{6600FF0A-E7D6-49D8-B74D-7CD7D2A49229}" dt="2021-09-27T08:35:55.917" v="10" actId="26606"/>
          <ac:spMkLst>
            <pc:docMk/>
            <pc:sldMk cId="3741978848" sldId="307"/>
            <ac:spMk id="4" creationId="{D7FE8D64-FC7F-42D1-8553-5607A5300BBA}"/>
          </ac:spMkLst>
        </pc:spChg>
        <pc:spChg chg="mod">
          <ac:chgData name="Adrian Lyons" userId="9195bfac6e0c84c1" providerId="LiveId" clId="{6600FF0A-E7D6-49D8-B74D-7CD7D2A49229}" dt="2021-09-27T08:35:55.917" v="10" actId="26606"/>
          <ac:spMkLst>
            <pc:docMk/>
            <pc:sldMk cId="3741978848" sldId="307"/>
            <ac:spMk id="5" creationId="{39E4EA69-72BC-4D68-849F-2603AD1824B3}"/>
          </ac:spMkLst>
        </pc:spChg>
        <pc:spChg chg="mod">
          <ac:chgData name="Adrian Lyons" userId="9195bfac6e0c84c1" providerId="LiveId" clId="{6600FF0A-E7D6-49D8-B74D-7CD7D2A49229}" dt="2021-09-27T08:35:55.917" v="10" actId="26606"/>
          <ac:spMkLst>
            <pc:docMk/>
            <pc:sldMk cId="3741978848" sldId="307"/>
            <ac:spMk id="7" creationId="{29B466C7-B9A6-4FA5-B98F-094DEB7AE113}"/>
          </ac:spMkLst>
        </pc:spChg>
        <pc:spChg chg="mod">
          <ac:chgData name="Adrian Lyons" userId="9195bfac6e0c84c1" providerId="LiveId" clId="{6600FF0A-E7D6-49D8-B74D-7CD7D2A49229}" dt="2021-09-27T08:35:55.917" v="10" actId="26606"/>
          <ac:spMkLst>
            <pc:docMk/>
            <pc:sldMk cId="3741978848" sldId="307"/>
            <ac:spMk id="15" creationId="{F4B7E576-6FFD-4D79-9D69-914DA1422E7A}"/>
          </ac:spMkLst>
        </pc:spChg>
        <pc:spChg chg="add">
          <ac:chgData name="Adrian Lyons" userId="9195bfac6e0c84c1" providerId="LiveId" clId="{6600FF0A-E7D6-49D8-B74D-7CD7D2A49229}" dt="2021-09-27T08:35:55.917" v="10" actId="26606"/>
          <ac:spMkLst>
            <pc:docMk/>
            <pc:sldMk cId="3741978848" sldId="307"/>
            <ac:spMk id="20" creationId="{45D37F4E-DDB4-456B-97E0-9937730A039F}"/>
          </ac:spMkLst>
        </pc:spChg>
        <pc:spChg chg="add">
          <ac:chgData name="Adrian Lyons" userId="9195bfac6e0c84c1" providerId="LiveId" clId="{6600FF0A-E7D6-49D8-B74D-7CD7D2A49229}" dt="2021-09-27T08:35:55.917" v="10" actId="26606"/>
          <ac:spMkLst>
            <pc:docMk/>
            <pc:sldMk cId="3741978848" sldId="307"/>
            <ac:spMk id="22" creationId="{B2DD41CD-8F47-4F56-AD12-4E2FF7696987}"/>
          </ac:spMkLst>
        </pc:spChg>
        <pc:picChg chg="mod ord">
          <ac:chgData name="Adrian Lyons" userId="9195bfac6e0c84c1" providerId="LiveId" clId="{6600FF0A-E7D6-49D8-B74D-7CD7D2A49229}" dt="2021-09-27T08:35:55.917" v="10" actId="26606"/>
          <ac:picMkLst>
            <pc:docMk/>
            <pc:sldMk cId="3741978848" sldId="307"/>
            <ac:picMk id="10" creationId="{92087E19-3BCB-4AD9-B7FA-3EDB7DF1636A}"/>
          </ac:picMkLst>
        </pc:picChg>
      </pc:sldChg>
      <pc:sldChg chg="addSp modSp mod setBg">
        <pc:chgData name="Adrian Lyons" userId="9195bfac6e0c84c1" providerId="LiveId" clId="{6600FF0A-E7D6-49D8-B74D-7CD7D2A49229}" dt="2021-09-27T08:36:36.839" v="11" actId="26606"/>
        <pc:sldMkLst>
          <pc:docMk/>
          <pc:sldMk cId="3585366765" sldId="309"/>
        </pc:sldMkLst>
        <pc:spChg chg="mod">
          <ac:chgData name="Adrian Lyons" userId="9195bfac6e0c84c1" providerId="LiveId" clId="{6600FF0A-E7D6-49D8-B74D-7CD7D2A49229}" dt="2021-09-27T08:36:36.839" v="11" actId="26606"/>
          <ac:spMkLst>
            <pc:docMk/>
            <pc:sldMk cId="3585366765" sldId="309"/>
            <ac:spMk id="5" creationId="{4B4C014A-818F-435C-9689-72884B23E242}"/>
          </ac:spMkLst>
        </pc:spChg>
        <pc:spChg chg="mod">
          <ac:chgData name="Adrian Lyons" userId="9195bfac6e0c84c1" providerId="LiveId" clId="{6600FF0A-E7D6-49D8-B74D-7CD7D2A49229}" dt="2021-09-27T08:36:36.839" v="11" actId="26606"/>
          <ac:spMkLst>
            <pc:docMk/>
            <pc:sldMk cId="3585366765" sldId="309"/>
            <ac:spMk id="6" creationId="{4DD3D00E-6227-47E5-9003-D4B400D1C5DC}"/>
          </ac:spMkLst>
        </pc:spChg>
        <pc:spChg chg="mod">
          <ac:chgData name="Adrian Lyons" userId="9195bfac6e0c84c1" providerId="LiveId" clId="{6600FF0A-E7D6-49D8-B74D-7CD7D2A49229}" dt="2021-09-27T08:36:36.839" v="11" actId="26606"/>
          <ac:spMkLst>
            <pc:docMk/>
            <pc:sldMk cId="3585366765" sldId="309"/>
            <ac:spMk id="7" creationId="{FDBF6379-556F-4663-890B-8F7F8CEFC1D1}"/>
          </ac:spMkLst>
        </pc:spChg>
        <pc:spChg chg="mod">
          <ac:chgData name="Adrian Lyons" userId="9195bfac6e0c84c1" providerId="LiveId" clId="{6600FF0A-E7D6-49D8-B74D-7CD7D2A49229}" dt="2021-09-27T08:36:36.839" v="11" actId="26606"/>
          <ac:spMkLst>
            <pc:docMk/>
            <pc:sldMk cId="3585366765" sldId="309"/>
            <ac:spMk id="8" creationId="{1F162B8F-6AA3-44DF-9B42-8756B7277406}"/>
          </ac:spMkLst>
        </pc:spChg>
        <pc:spChg chg="add">
          <ac:chgData name="Adrian Lyons" userId="9195bfac6e0c84c1" providerId="LiveId" clId="{6600FF0A-E7D6-49D8-B74D-7CD7D2A49229}" dt="2021-09-27T08:36:36.839" v="11" actId="26606"/>
          <ac:spMkLst>
            <pc:docMk/>
            <pc:sldMk cId="3585366765" sldId="309"/>
            <ac:spMk id="13" creationId="{777A147A-9ED8-46B4-8660-1B3C2AA880B5}"/>
          </ac:spMkLst>
        </pc:spChg>
        <pc:spChg chg="add">
          <ac:chgData name="Adrian Lyons" userId="9195bfac6e0c84c1" providerId="LiveId" clId="{6600FF0A-E7D6-49D8-B74D-7CD7D2A49229}" dt="2021-09-27T08:36:36.839" v="11" actId="26606"/>
          <ac:spMkLst>
            <pc:docMk/>
            <pc:sldMk cId="3585366765" sldId="309"/>
            <ac:spMk id="15" creationId="{5D6C15A0-C087-4593-8414-2B4EC1CDC3DE}"/>
          </ac:spMkLst>
        </pc:spChg>
      </pc:sldChg>
      <pc:sldChg chg="addSp modSp mod setBg">
        <pc:chgData name="Adrian Lyons" userId="9195bfac6e0c84c1" providerId="LiveId" clId="{6600FF0A-E7D6-49D8-B74D-7CD7D2A49229}" dt="2021-09-27T08:37:21.382" v="12" actId="26606"/>
        <pc:sldMkLst>
          <pc:docMk/>
          <pc:sldMk cId="1613852476" sldId="310"/>
        </pc:sldMkLst>
        <pc:spChg chg="mod">
          <ac:chgData name="Adrian Lyons" userId="9195bfac6e0c84c1" providerId="LiveId" clId="{6600FF0A-E7D6-49D8-B74D-7CD7D2A49229}" dt="2021-09-27T08:37:21.382" v="12" actId="26606"/>
          <ac:spMkLst>
            <pc:docMk/>
            <pc:sldMk cId="1613852476" sldId="310"/>
            <ac:spMk id="5" creationId="{16911DF6-B10C-43DD-AB7C-DB5805D75A0D}"/>
          </ac:spMkLst>
        </pc:spChg>
        <pc:spChg chg="mod">
          <ac:chgData name="Adrian Lyons" userId="9195bfac6e0c84c1" providerId="LiveId" clId="{6600FF0A-E7D6-49D8-B74D-7CD7D2A49229}" dt="2021-09-27T08:37:21.382" v="12" actId="26606"/>
          <ac:spMkLst>
            <pc:docMk/>
            <pc:sldMk cId="1613852476" sldId="310"/>
            <ac:spMk id="6" creationId="{2A1AB417-B497-421F-9076-7BCA4EAF1E85}"/>
          </ac:spMkLst>
        </pc:spChg>
        <pc:spChg chg="mod">
          <ac:chgData name="Adrian Lyons" userId="9195bfac6e0c84c1" providerId="LiveId" clId="{6600FF0A-E7D6-49D8-B74D-7CD7D2A49229}" dt="2021-09-27T08:37:21.382" v="12" actId="26606"/>
          <ac:spMkLst>
            <pc:docMk/>
            <pc:sldMk cId="1613852476" sldId="310"/>
            <ac:spMk id="7" creationId="{C55CC303-C224-4057-8FA5-441812C40F15}"/>
          </ac:spMkLst>
        </pc:spChg>
        <pc:spChg chg="mod">
          <ac:chgData name="Adrian Lyons" userId="9195bfac6e0c84c1" providerId="LiveId" clId="{6600FF0A-E7D6-49D8-B74D-7CD7D2A49229}" dt="2021-09-27T08:37:21.382" v="12" actId="26606"/>
          <ac:spMkLst>
            <pc:docMk/>
            <pc:sldMk cId="1613852476" sldId="310"/>
            <ac:spMk id="8" creationId="{B0B4F987-FA6F-4ADC-A089-EA1597B4341A}"/>
          </ac:spMkLst>
        </pc:spChg>
        <pc:spChg chg="add">
          <ac:chgData name="Adrian Lyons" userId="9195bfac6e0c84c1" providerId="LiveId" clId="{6600FF0A-E7D6-49D8-B74D-7CD7D2A49229}" dt="2021-09-27T08:37:21.382" v="12" actId="26606"/>
          <ac:spMkLst>
            <pc:docMk/>
            <pc:sldMk cId="1613852476" sldId="310"/>
            <ac:spMk id="13" creationId="{100EDD19-6802-4EC3-95CE-CFFAB042CFD6}"/>
          </ac:spMkLst>
        </pc:spChg>
        <pc:spChg chg="add">
          <ac:chgData name="Adrian Lyons" userId="9195bfac6e0c84c1" providerId="LiveId" clId="{6600FF0A-E7D6-49D8-B74D-7CD7D2A49229}" dt="2021-09-27T08:37:21.382" v="12" actId="26606"/>
          <ac:spMkLst>
            <pc:docMk/>
            <pc:sldMk cId="1613852476" sldId="310"/>
            <ac:spMk id="15" creationId="{DB17E863-922E-4C26-BD64-E8FD41D28661}"/>
          </ac:spMkLst>
        </pc:spChg>
      </pc:sldChg>
      <pc:sldChg chg="addSp delSp modSp mod setBg">
        <pc:chgData name="Adrian Lyons" userId="9195bfac6e0c84c1" providerId="LiveId" clId="{6600FF0A-E7D6-49D8-B74D-7CD7D2A49229}" dt="2021-09-27T08:38:04.206" v="15" actId="26606"/>
        <pc:sldMkLst>
          <pc:docMk/>
          <pc:sldMk cId="994416397" sldId="311"/>
        </pc:sldMkLst>
        <pc:spChg chg="mod">
          <ac:chgData name="Adrian Lyons" userId="9195bfac6e0c84c1" providerId="LiveId" clId="{6600FF0A-E7D6-49D8-B74D-7CD7D2A49229}" dt="2021-09-27T08:38:04.206" v="15" actId="26606"/>
          <ac:spMkLst>
            <pc:docMk/>
            <pc:sldMk cId="994416397" sldId="311"/>
            <ac:spMk id="2" creationId="{6595DFD9-A2DC-4072-9997-0DF0C5DC9A2E}"/>
          </ac:spMkLst>
        </pc:spChg>
        <pc:spChg chg="add del">
          <ac:chgData name="Adrian Lyons" userId="9195bfac6e0c84c1" providerId="LiveId" clId="{6600FF0A-E7D6-49D8-B74D-7CD7D2A49229}" dt="2021-09-27T08:38:04.206" v="15" actId="26606"/>
          <ac:spMkLst>
            <pc:docMk/>
            <pc:sldMk cId="994416397" sldId="311"/>
            <ac:spMk id="3" creationId="{84456F94-9058-4E17-A42F-A606C26C3CF3}"/>
          </ac:spMkLst>
        </pc:spChg>
        <pc:spChg chg="mod">
          <ac:chgData name="Adrian Lyons" userId="9195bfac6e0c84c1" providerId="LiveId" clId="{6600FF0A-E7D6-49D8-B74D-7CD7D2A49229}" dt="2021-09-27T08:38:04.206" v="15" actId="26606"/>
          <ac:spMkLst>
            <pc:docMk/>
            <pc:sldMk cId="994416397" sldId="311"/>
            <ac:spMk id="4" creationId="{44057E15-098E-4AFB-9C15-7F29B680493A}"/>
          </ac:spMkLst>
        </pc:spChg>
        <pc:spChg chg="mod">
          <ac:chgData name="Adrian Lyons" userId="9195bfac6e0c84c1" providerId="LiveId" clId="{6600FF0A-E7D6-49D8-B74D-7CD7D2A49229}" dt="2021-09-27T08:38:04.206" v="15" actId="26606"/>
          <ac:spMkLst>
            <pc:docMk/>
            <pc:sldMk cId="994416397" sldId="311"/>
            <ac:spMk id="5" creationId="{EC0BFBA0-8865-441A-BAB5-26FA4DE137DD}"/>
          </ac:spMkLst>
        </pc:spChg>
        <pc:spChg chg="add">
          <ac:chgData name="Adrian Lyons" userId="9195bfac6e0c84c1" providerId="LiveId" clId="{6600FF0A-E7D6-49D8-B74D-7CD7D2A49229}" dt="2021-09-27T08:38:04.206" v="15" actId="26606"/>
          <ac:spMkLst>
            <pc:docMk/>
            <pc:sldMk cId="994416397" sldId="311"/>
            <ac:spMk id="10" creationId="{907EF6B7-1338-4443-8C46-6A318D952DFD}"/>
          </ac:spMkLst>
        </pc:spChg>
        <pc:spChg chg="add del">
          <ac:chgData name="Adrian Lyons" userId="9195bfac6e0c84c1" providerId="LiveId" clId="{6600FF0A-E7D6-49D8-B74D-7CD7D2A49229}" dt="2021-09-27T08:38:04.190" v="14" actId="26606"/>
          <ac:spMkLst>
            <pc:docMk/>
            <pc:sldMk cId="994416397" sldId="311"/>
            <ac:spMk id="12" creationId="{B50AB553-2A96-4A92-96F2-93548E096954}"/>
          </ac:spMkLst>
        </pc:spChg>
        <pc:spChg chg="add">
          <ac:chgData name="Adrian Lyons" userId="9195bfac6e0c84c1" providerId="LiveId" clId="{6600FF0A-E7D6-49D8-B74D-7CD7D2A49229}" dt="2021-09-27T08:38:04.206" v="15" actId="26606"/>
          <ac:spMkLst>
            <pc:docMk/>
            <pc:sldMk cId="994416397" sldId="311"/>
            <ac:spMk id="14" creationId="{081E4A58-353D-44AE-B2FC-2A74E2E400F7}"/>
          </ac:spMkLst>
        </pc:spChg>
        <pc:spChg chg="add">
          <ac:chgData name="Adrian Lyons" userId="9195bfac6e0c84c1" providerId="LiveId" clId="{6600FF0A-E7D6-49D8-B74D-7CD7D2A49229}" dt="2021-09-27T08:38:04.206" v="15" actId="26606"/>
          <ac:spMkLst>
            <pc:docMk/>
            <pc:sldMk cId="994416397" sldId="311"/>
            <ac:spMk id="15" creationId="{DAAE4CDD-124C-4DCF-9584-B6033B545DD5}"/>
          </ac:spMkLst>
        </pc:spChg>
        <pc:spChg chg="add">
          <ac:chgData name="Adrian Lyons" userId="9195bfac6e0c84c1" providerId="LiveId" clId="{6600FF0A-E7D6-49D8-B74D-7CD7D2A49229}" dt="2021-09-27T08:38:04.206" v="15" actId="26606"/>
          <ac:spMkLst>
            <pc:docMk/>
            <pc:sldMk cId="994416397" sldId="311"/>
            <ac:spMk id="16" creationId="{84456F94-9058-4E17-A42F-A606C26C3CF3}"/>
          </ac:spMkLst>
        </pc:spChg>
        <pc:graphicFrameChg chg="add del">
          <ac:chgData name="Adrian Lyons" userId="9195bfac6e0c84c1" providerId="LiveId" clId="{6600FF0A-E7D6-49D8-B74D-7CD7D2A49229}" dt="2021-09-27T08:38:04.190" v="14" actId="26606"/>
          <ac:graphicFrameMkLst>
            <pc:docMk/>
            <pc:sldMk cId="994416397" sldId="311"/>
            <ac:graphicFrameMk id="7" creationId="{245258C1-903A-422B-A791-CB0363C61947}"/>
          </ac:graphicFrameMkLst>
        </pc:graphicFrameChg>
        <pc:picChg chg="add del">
          <ac:chgData name="Adrian Lyons" userId="9195bfac6e0c84c1" providerId="LiveId" clId="{6600FF0A-E7D6-49D8-B74D-7CD7D2A49229}" dt="2021-09-27T08:38:04.190" v="14" actId="26606"/>
          <ac:picMkLst>
            <pc:docMk/>
            <pc:sldMk cId="994416397" sldId="311"/>
            <ac:picMk id="8" creationId="{F5638E08-4D80-444E-922F-9933BC31F575}"/>
          </ac:picMkLst>
        </pc:picChg>
      </pc:sldChg>
      <pc:sldChg chg="addSp modSp mod setBg">
        <pc:chgData name="Adrian Lyons" userId="9195bfac6e0c84c1" providerId="LiveId" clId="{6600FF0A-E7D6-49D8-B74D-7CD7D2A49229}" dt="2021-09-27T08:38:26.816" v="16" actId="26606"/>
        <pc:sldMkLst>
          <pc:docMk/>
          <pc:sldMk cId="1474990549" sldId="312"/>
        </pc:sldMkLst>
        <pc:spChg chg="mod">
          <ac:chgData name="Adrian Lyons" userId="9195bfac6e0c84c1" providerId="LiveId" clId="{6600FF0A-E7D6-49D8-B74D-7CD7D2A49229}" dt="2021-09-27T08:38:26.816" v="16" actId="26606"/>
          <ac:spMkLst>
            <pc:docMk/>
            <pc:sldMk cId="1474990549" sldId="312"/>
            <ac:spMk id="2" creationId="{18EECFA4-A5F0-4C27-B673-13B4A0940D66}"/>
          </ac:spMkLst>
        </pc:spChg>
        <pc:spChg chg="mod">
          <ac:chgData name="Adrian Lyons" userId="9195bfac6e0c84c1" providerId="LiveId" clId="{6600FF0A-E7D6-49D8-B74D-7CD7D2A49229}" dt="2021-09-27T08:38:26.816" v="16" actId="26606"/>
          <ac:spMkLst>
            <pc:docMk/>
            <pc:sldMk cId="1474990549" sldId="312"/>
            <ac:spMk id="3" creationId="{286DAA83-B13C-4A42-A01C-0AA16B7C2207}"/>
          </ac:spMkLst>
        </pc:spChg>
        <pc:spChg chg="mod">
          <ac:chgData name="Adrian Lyons" userId="9195bfac6e0c84c1" providerId="LiveId" clId="{6600FF0A-E7D6-49D8-B74D-7CD7D2A49229}" dt="2021-09-27T08:38:26.816" v="16" actId="26606"/>
          <ac:spMkLst>
            <pc:docMk/>
            <pc:sldMk cId="1474990549" sldId="312"/>
            <ac:spMk id="4" creationId="{FF331657-6EDC-4792-8E52-C656A280D320}"/>
          </ac:spMkLst>
        </pc:spChg>
        <pc:spChg chg="mod">
          <ac:chgData name="Adrian Lyons" userId="9195bfac6e0c84c1" providerId="LiveId" clId="{6600FF0A-E7D6-49D8-B74D-7CD7D2A49229}" dt="2021-09-27T08:38:26.816" v="16" actId="26606"/>
          <ac:spMkLst>
            <pc:docMk/>
            <pc:sldMk cId="1474990549" sldId="312"/>
            <ac:spMk id="5" creationId="{2D2186AF-F1BD-41FE-9582-42C455CAFA35}"/>
          </ac:spMkLst>
        </pc:spChg>
        <pc:spChg chg="add">
          <ac:chgData name="Adrian Lyons" userId="9195bfac6e0c84c1" providerId="LiveId" clId="{6600FF0A-E7D6-49D8-B74D-7CD7D2A49229}" dt="2021-09-27T08:38:26.816" v="16" actId="26606"/>
          <ac:spMkLst>
            <pc:docMk/>
            <pc:sldMk cId="1474990549" sldId="312"/>
            <ac:spMk id="10" creationId="{1709F1D5-B0F1-4714-A239-E5B61C161915}"/>
          </ac:spMkLst>
        </pc:spChg>
        <pc:spChg chg="add">
          <ac:chgData name="Adrian Lyons" userId="9195bfac6e0c84c1" providerId="LiveId" clId="{6600FF0A-E7D6-49D8-B74D-7CD7D2A49229}" dt="2021-09-27T08:38:26.816" v="16" actId="26606"/>
          <ac:spMkLst>
            <pc:docMk/>
            <pc:sldMk cId="1474990549" sldId="312"/>
            <ac:spMk id="12" creationId="{228FB460-D3FF-4440-A020-05982A09E517}"/>
          </ac:spMkLst>
        </pc:spChg>
        <pc:spChg chg="add">
          <ac:chgData name="Adrian Lyons" userId="9195bfac6e0c84c1" providerId="LiveId" clId="{6600FF0A-E7D6-49D8-B74D-7CD7D2A49229}" dt="2021-09-27T08:38:26.816" v="16" actId="26606"/>
          <ac:spMkLst>
            <pc:docMk/>
            <pc:sldMk cId="1474990549" sldId="312"/>
            <ac:spMk id="14" creationId="{14847E93-7DC1-4D4B-8829-B19AA7137C50}"/>
          </ac:spMkLst>
        </pc:spChg>
        <pc:spChg chg="add">
          <ac:chgData name="Adrian Lyons" userId="9195bfac6e0c84c1" providerId="LiveId" clId="{6600FF0A-E7D6-49D8-B74D-7CD7D2A49229}" dt="2021-09-27T08:38:26.816" v="16" actId="26606"/>
          <ac:spMkLst>
            <pc:docMk/>
            <pc:sldMk cId="1474990549" sldId="312"/>
            <ac:spMk id="16" creationId="{5566D6E1-03A1-4D73-A4E0-35D74D568A04}"/>
          </ac:spMkLst>
        </pc:spChg>
        <pc:spChg chg="add">
          <ac:chgData name="Adrian Lyons" userId="9195bfac6e0c84c1" providerId="LiveId" clId="{6600FF0A-E7D6-49D8-B74D-7CD7D2A49229}" dt="2021-09-27T08:38:26.816" v="16" actId="26606"/>
          <ac:spMkLst>
            <pc:docMk/>
            <pc:sldMk cId="1474990549" sldId="312"/>
            <ac:spMk id="18" creationId="{9F835A99-04AC-494A-A572-AFE8413CC938}"/>
          </ac:spMkLst>
        </pc:spChg>
        <pc:spChg chg="add">
          <ac:chgData name="Adrian Lyons" userId="9195bfac6e0c84c1" providerId="LiveId" clId="{6600FF0A-E7D6-49D8-B74D-7CD7D2A49229}" dt="2021-09-27T08:38:26.816" v="16" actId="26606"/>
          <ac:spMkLst>
            <pc:docMk/>
            <pc:sldMk cId="1474990549" sldId="312"/>
            <ac:spMk id="20" creationId="{7B786209-1B0B-4CA9-9BDD-F7327066A84D}"/>
          </ac:spMkLst>
        </pc:spChg>
        <pc:spChg chg="add">
          <ac:chgData name="Adrian Lyons" userId="9195bfac6e0c84c1" providerId="LiveId" clId="{6600FF0A-E7D6-49D8-B74D-7CD7D2A49229}" dt="2021-09-27T08:38:26.816" v="16" actId="26606"/>
          <ac:spMkLst>
            <pc:docMk/>
            <pc:sldMk cId="1474990549" sldId="312"/>
            <ac:spMk id="22" creationId="{2D2964BB-484D-45AE-AD66-D407D0629652}"/>
          </ac:spMkLst>
        </pc:spChg>
        <pc:spChg chg="add">
          <ac:chgData name="Adrian Lyons" userId="9195bfac6e0c84c1" providerId="LiveId" clId="{6600FF0A-E7D6-49D8-B74D-7CD7D2A49229}" dt="2021-09-27T08:38:26.816" v="16" actId="26606"/>
          <ac:spMkLst>
            <pc:docMk/>
            <pc:sldMk cId="1474990549" sldId="312"/>
            <ac:spMk id="24" creationId="{6691AC69-A76E-4DAB-B565-468B6B87ACF3}"/>
          </ac:spMkLst>
        </pc:spChg>
      </pc:sldChg>
      <pc:sldChg chg="addSp delSp modSp mod setBg">
        <pc:chgData name="Adrian Lyons" userId="9195bfac6e0c84c1" providerId="LiveId" clId="{6600FF0A-E7D6-49D8-B74D-7CD7D2A49229}" dt="2021-09-27T08:40:44.007" v="26" actId="1076"/>
        <pc:sldMkLst>
          <pc:docMk/>
          <pc:sldMk cId="248974845" sldId="313"/>
        </pc:sldMkLst>
        <pc:spChg chg="del mod">
          <ac:chgData name="Adrian Lyons" userId="9195bfac6e0c84c1" providerId="LiveId" clId="{6600FF0A-E7D6-49D8-B74D-7CD7D2A49229}" dt="2021-09-27T08:40:13.416" v="21" actId="26606"/>
          <ac:spMkLst>
            <pc:docMk/>
            <pc:sldMk cId="248974845" sldId="313"/>
            <ac:spMk id="2" creationId="{B6E0BE93-7F93-4FBB-BF15-1EDFDBC9BD3F}"/>
          </ac:spMkLst>
        </pc:spChg>
        <pc:spChg chg="mod">
          <ac:chgData name="Adrian Lyons" userId="9195bfac6e0c84c1" providerId="LiveId" clId="{6600FF0A-E7D6-49D8-B74D-7CD7D2A49229}" dt="2021-09-27T08:40:13.416" v="21" actId="26606"/>
          <ac:spMkLst>
            <pc:docMk/>
            <pc:sldMk cId="248974845" sldId="313"/>
            <ac:spMk id="4" creationId="{AA868E97-4065-45EF-9528-7012DF2825A4}"/>
          </ac:spMkLst>
        </pc:spChg>
        <pc:spChg chg="mod">
          <ac:chgData name="Adrian Lyons" userId="9195bfac6e0c84c1" providerId="LiveId" clId="{6600FF0A-E7D6-49D8-B74D-7CD7D2A49229}" dt="2021-09-27T08:40:13.416" v="21" actId="26606"/>
          <ac:spMkLst>
            <pc:docMk/>
            <pc:sldMk cId="248974845" sldId="313"/>
            <ac:spMk id="5" creationId="{F860A8E1-E0C0-484D-B767-4B8C55F515AD}"/>
          </ac:spMkLst>
        </pc:spChg>
        <pc:spChg chg="add del mod">
          <ac:chgData name="Adrian Lyons" userId="9195bfac6e0c84c1" providerId="LiveId" clId="{6600FF0A-E7D6-49D8-B74D-7CD7D2A49229}" dt="2021-09-27T08:40:13.416" v="21" actId="26606"/>
          <ac:spMkLst>
            <pc:docMk/>
            <pc:sldMk cId="248974845" sldId="313"/>
            <ac:spMk id="11" creationId="{2207AF96-6F44-4F2D-9ABB-864ED3C47EB7}"/>
          </ac:spMkLst>
        </pc:spChg>
        <pc:spChg chg="add del">
          <ac:chgData name="Adrian Lyons" userId="9195bfac6e0c84c1" providerId="LiveId" clId="{6600FF0A-E7D6-49D8-B74D-7CD7D2A49229}" dt="2021-09-27T08:39:54.236" v="19" actId="26606"/>
          <ac:spMkLst>
            <pc:docMk/>
            <pc:sldMk cId="248974845" sldId="313"/>
            <ac:spMk id="14" creationId="{7B831B6F-405A-4B47-B9BB-5CA88F285844}"/>
          </ac:spMkLst>
        </pc:spChg>
        <pc:spChg chg="add del">
          <ac:chgData name="Adrian Lyons" userId="9195bfac6e0c84c1" providerId="LiveId" clId="{6600FF0A-E7D6-49D8-B74D-7CD7D2A49229}" dt="2021-09-27T08:39:54.236" v="19" actId="26606"/>
          <ac:spMkLst>
            <pc:docMk/>
            <pc:sldMk cId="248974845" sldId="313"/>
            <ac:spMk id="16" creationId="{953EE71A-6488-4203-A7C4-77102FD0DCCA}"/>
          </ac:spMkLst>
        </pc:spChg>
        <pc:spChg chg="add del">
          <ac:chgData name="Adrian Lyons" userId="9195bfac6e0c84c1" providerId="LiveId" clId="{6600FF0A-E7D6-49D8-B74D-7CD7D2A49229}" dt="2021-09-27T08:40:13.416" v="21" actId="26606"/>
          <ac:spMkLst>
            <pc:docMk/>
            <pc:sldMk cId="248974845" sldId="313"/>
            <ac:spMk id="21" creationId="{2B97F24A-32CE-4C1C-A50D-3016B394DCFB}"/>
          </ac:spMkLst>
        </pc:spChg>
        <pc:spChg chg="add del">
          <ac:chgData name="Adrian Lyons" userId="9195bfac6e0c84c1" providerId="LiveId" clId="{6600FF0A-E7D6-49D8-B74D-7CD7D2A49229}" dt="2021-09-27T08:40:13.416" v="21" actId="26606"/>
          <ac:spMkLst>
            <pc:docMk/>
            <pc:sldMk cId="248974845" sldId="313"/>
            <ac:spMk id="23" creationId="{6357EC4F-235E-4222-A36F-C7878ACE37F2}"/>
          </ac:spMkLst>
        </pc:spChg>
        <pc:spChg chg="add">
          <ac:chgData name="Adrian Lyons" userId="9195bfac6e0c84c1" providerId="LiveId" clId="{6600FF0A-E7D6-49D8-B74D-7CD7D2A49229}" dt="2021-09-27T08:40:13.416" v="21" actId="26606"/>
          <ac:spMkLst>
            <pc:docMk/>
            <pc:sldMk cId="248974845" sldId="313"/>
            <ac:spMk id="28" creationId="{F3060C83-F051-4F0E-ABAD-AA0DFC48B218}"/>
          </ac:spMkLst>
        </pc:spChg>
        <pc:spChg chg="add">
          <ac:chgData name="Adrian Lyons" userId="9195bfac6e0c84c1" providerId="LiveId" clId="{6600FF0A-E7D6-49D8-B74D-7CD7D2A49229}" dt="2021-09-27T08:40:13.416" v="21" actId="26606"/>
          <ac:spMkLst>
            <pc:docMk/>
            <pc:sldMk cId="248974845" sldId="313"/>
            <ac:spMk id="30" creationId="{83C98ABE-055B-441F-B07E-44F97F083C39}"/>
          </ac:spMkLst>
        </pc:spChg>
        <pc:spChg chg="add">
          <ac:chgData name="Adrian Lyons" userId="9195bfac6e0c84c1" providerId="LiveId" clId="{6600FF0A-E7D6-49D8-B74D-7CD7D2A49229}" dt="2021-09-27T08:40:13.416" v="21" actId="26606"/>
          <ac:spMkLst>
            <pc:docMk/>
            <pc:sldMk cId="248974845" sldId="313"/>
            <ac:spMk id="32" creationId="{29FDB030-9B49-4CED-8CCD-4D99382388AC}"/>
          </ac:spMkLst>
        </pc:spChg>
        <pc:spChg chg="add">
          <ac:chgData name="Adrian Lyons" userId="9195bfac6e0c84c1" providerId="LiveId" clId="{6600FF0A-E7D6-49D8-B74D-7CD7D2A49229}" dt="2021-09-27T08:40:13.416" v="21" actId="26606"/>
          <ac:spMkLst>
            <pc:docMk/>
            <pc:sldMk cId="248974845" sldId="313"/>
            <ac:spMk id="34" creationId="{3783CA14-24A1-485C-8B30-D6A5D87987AD}"/>
          </ac:spMkLst>
        </pc:spChg>
        <pc:spChg chg="add">
          <ac:chgData name="Adrian Lyons" userId="9195bfac6e0c84c1" providerId="LiveId" clId="{6600FF0A-E7D6-49D8-B74D-7CD7D2A49229}" dt="2021-09-27T08:40:13.416" v="21" actId="26606"/>
          <ac:spMkLst>
            <pc:docMk/>
            <pc:sldMk cId="248974845" sldId="313"/>
            <ac:spMk id="36" creationId="{9A97C86A-04D6-40F7-AE84-31AB43E6A846}"/>
          </ac:spMkLst>
        </pc:spChg>
        <pc:spChg chg="add">
          <ac:chgData name="Adrian Lyons" userId="9195bfac6e0c84c1" providerId="LiveId" clId="{6600FF0A-E7D6-49D8-B74D-7CD7D2A49229}" dt="2021-09-27T08:40:13.416" v="21" actId="26606"/>
          <ac:spMkLst>
            <pc:docMk/>
            <pc:sldMk cId="248974845" sldId="313"/>
            <ac:spMk id="38" creationId="{FF9F2414-84E8-453E-B1F3-389FDE8192D9}"/>
          </ac:spMkLst>
        </pc:spChg>
        <pc:spChg chg="add">
          <ac:chgData name="Adrian Lyons" userId="9195bfac6e0c84c1" providerId="LiveId" clId="{6600FF0A-E7D6-49D8-B74D-7CD7D2A49229}" dt="2021-09-27T08:40:13.416" v="21" actId="26606"/>
          <ac:spMkLst>
            <pc:docMk/>
            <pc:sldMk cId="248974845" sldId="313"/>
            <ac:spMk id="40" creationId="{3ECA69A1-7536-43AC-85EF-C7106179F5ED}"/>
          </ac:spMkLst>
        </pc:spChg>
        <pc:picChg chg="add mod">
          <ac:chgData name="Adrian Lyons" userId="9195bfac6e0c84c1" providerId="LiveId" clId="{6600FF0A-E7D6-49D8-B74D-7CD7D2A49229}" dt="2021-09-27T08:40:44.007" v="26" actId="1076"/>
          <ac:picMkLst>
            <pc:docMk/>
            <pc:sldMk cId="248974845" sldId="313"/>
            <ac:picMk id="6" creationId="{82887195-275A-4BB2-BA5C-5CC0D9118789}"/>
          </ac:picMkLst>
        </pc:picChg>
        <pc:picChg chg="mod ord">
          <ac:chgData name="Adrian Lyons" userId="9195bfac6e0c84c1" providerId="LiveId" clId="{6600FF0A-E7D6-49D8-B74D-7CD7D2A49229}" dt="2021-09-27T08:40:18.366" v="22" actId="14100"/>
          <ac:picMkLst>
            <pc:docMk/>
            <pc:sldMk cId="248974845" sldId="313"/>
            <ac:picMk id="7" creationId="{AAF251F0-EC19-49D5-9A33-20EE9882881B}"/>
          </ac:picMkLst>
        </pc:picChg>
      </pc:sldChg>
    </pc:docChg>
  </pc:docChgLst>
</pc:chgInfo>
</file>

<file path=ppt/diagrams/_rels/data1.xml.rels><?xml version="1.0" encoding="UTF-8" standalone="yes"?>
<Relationships xmlns="http://schemas.openxmlformats.org/package/2006/relationships"><Relationship Id="rId8" Type="http://schemas.openxmlformats.org/officeDocument/2006/relationships/image" Target="../media/image13.svg"/><Relationship Id="rId13" Type="http://schemas.openxmlformats.org/officeDocument/2006/relationships/image" Target="../media/image18.png"/><Relationship Id="rId3" Type="http://schemas.openxmlformats.org/officeDocument/2006/relationships/image" Target="../media/image8.png"/><Relationship Id="rId7" Type="http://schemas.openxmlformats.org/officeDocument/2006/relationships/image" Target="../media/image12.png"/><Relationship Id="rId12" Type="http://schemas.openxmlformats.org/officeDocument/2006/relationships/image" Target="../media/image17.sv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11" Type="http://schemas.openxmlformats.org/officeDocument/2006/relationships/image" Target="../media/image16.png"/><Relationship Id="rId5" Type="http://schemas.openxmlformats.org/officeDocument/2006/relationships/image" Target="../media/image10.png"/><Relationship Id="rId10" Type="http://schemas.openxmlformats.org/officeDocument/2006/relationships/image" Target="../media/image15.svg"/><Relationship Id="rId4" Type="http://schemas.openxmlformats.org/officeDocument/2006/relationships/image" Target="../media/image9.svg"/><Relationship Id="rId9" Type="http://schemas.openxmlformats.org/officeDocument/2006/relationships/image" Target="../media/image14.png"/><Relationship Id="rId14" Type="http://schemas.openxmlformats.org/officeDocument/2006/relationships/image" Target="../media/image19.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3.svg"/><Relationship Id="rId13" Type="http://schemas.openxmlformats.org/officeDocument/2006/relationships/image" Target="../media/image18.png"/><Relationship Id="rId3" Type="http://schemas.openxmlformats.org/officeDocument/2006/relationships/image" Target="../media/image8.png"/><Relationship Id="rId7" Type="http://schemas.openxmlformats.org/officeDocument/2006/relationships/image" Target="../media/image12.png"/><Relationship Id="rId12" Type="http://schemas.openxmlformats.org/officeDocument/2006/relationships/image" Target="../media/image17.sv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11" Type="http://schemas.openxmlformats.org/officeDocument/2006/relationships/image" Target="../media/image16.png"/><Relationship Id="rId5" Type="http://schemas.openxmlformats.org/officeDocument/2006/relationships/image" Target="../media/image10.png"/><Relationship Id="rId10" Type="http://schemas.openxmlformats.org/officeDocument/2006/relationships/image" Target="../media/image15.svg"/><Relationship Id="rId4" Type="http://schemas.openxmlformats.org/officeDocument/2006/relationships/image" Target="../media/image9.svg"/><Relationship Id="rId9" Type="http://schemas.openxmlformats.org/officeDocument/2006/relationships/image" Target="../media/image14.png"/><Relationship Id="rId14" Type="http://schemas.openxmlformats.org/officeDocument/2006/relationships/image" Target="../media/image19.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a:alpha val="0"/>
      </a:schemeClr>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0941399-7056-4DFE-94E5-BA189AE37957}" type="doc">
      <dgm:prSet loTypeId="urn:microsoft.com/office/officeart/2018/2/layout/IconVerticalSolidList" loCatId="icon" qsTypeId="urn:microsoft.com/office/officeart/2005/8/quickstyle/simple1" qsCatId="simple" csTypeId="urn:microsoft.com/office/officeart/2018/5/colors/Iconchunking_neutralbg_colorful5" csCatId="colorful" phldr="1"/>
      <dgm:spPr/>
      <dgm:t>
        <a:bodyPr/>
        <a:lstStyle/>
        <a:p>
          <a:endParaRPr lang="en-US"/>
        </a:p>
      </dgm:t>
    </dgm:pt>
    <dgm:pt modelId="{21D538CA-1F3C-4E1B-B08B-DF612245417E}">
      <dgm:prSet/>
      <dgm:spPr/>
      <dgm:t>
        <a:bodyPr/>
        <a:lstStyle/>
        <a:p>
          <a:r>
            <a:rPr lang="en-GB"/>
            <a:t>English</a:t>
          </a:r>
          <a:endParaRPr lang="en-US"/>
        </a:p>
      </dgm:t>
    </dgm:pt>
    <dgm:pt modelId="{9C041725-91FE-4B31-BED5-3A186797C3A6}" type="parTrans" cxnId="{16FA9202-0F8E-4F09-A477-57F05ACC6ED1}">
      <dgm:prSet/>
      <dgm:spPr/>
      <dgm:t>
        <a:bodyPr/>
        <a:lstStyle/>
        <a:p>
          <a:endParaRPr lang="en-US"/>
        </a:p>
      </dgm:t>
    </dgm:pt>
    <dgm:pt modelId="{BE70DEB0-6A7F-4FD6-BF19-4853D188AE82}" type="sibTrans" cxnId="{16FA9202-0F8E-4F09-A477-57F05ACC6ED1}">
      <dgm:prSet/>
      <dgm:spPr/>
      <dgm:t>
        <a:bodyPr/>
        <a:lstStyle/>
        <a:p>
          <a:endParaRPr lang="en-US"/>
        </a:p>
      </dgm:t>
    </dgm:pt>
    <dgm:pt modelId="{96CCCD70-99A7-4852-B490-28ECC156BB60}">
      <dgm:prSet/>
      <dgm:spPr/>
      <dgm:t>
        <a:bodyPr/>
        <a:lstStyle/>
        <a:p>
          <a:r>
            <a:rPr lang="en-GB"/>
            <a:t>Mathematics</a:t>
          </a:r>
          <a:endParaRPr lang="en-US"/>
        </a:p>
      </dgm:t>
    </dgm:pt>
    <dgm:pt modelId="{C6B4AA37-FF1D-49EE-A590-30CCB5C779C7}" type="parTrans" cxnId="{89133218-F44A-4B1D-B1BF-631ECD37A806}">
      <dgm:prSet/>
      <dgm:spPr/>
      <dgm:t>
        <a:bodyPr/>
        <a:lstStyle/>
        <a:p>
          <a:endParaRPr lang="en-US"/>
        </a:p>
      </dgm:t>
    </dgm:pt>
    <dgm:pt modelId="{347649FB-79B3-4E78-8371-063F3210FD83}" type="sibTrans" cxnId="{89133218-F44A-4B1D-B1BF-631ECD37A806}">
      <dgm:prSet/>
      <dgm:spPr/>
      <dgm:t>
        <a:bodyPr/>
        <a:lstStyle/>
        <a:p>
          <a:endParaRPr lang="en-US"/>
        </a:p>
      </dgm:t>
    </dgm:pt>
    <dgm:pt modelId="{E1FBAF92-BED8-4310-9AC6-8EA8A14E1623}">
      <dgm:prSet/>
      <dgm:spPr/>
      <dgm:t>
        <a:bodyPr/>
        <a:lstStyle/>
        <a:p>
          <a:r>
            <a:rPr lang="en-GB"/>
            <a:t>Science</a:t>
          </a:r>
          <a:endParaRPr lang="en-US"/>
        </a:p>
      </dgm:t>
    </dgm:pt>
    <dgm:pt modelId="{E6AA881C-2CC3-46BD-B4CC-EF0D882ACC71}" type="parTrans" cxnId="{47DA9A0F-0C5F-4987-A35C-518B706532BA}">
      <dgm:prSet/>
      <dgm:spPr/>
      <dgm:t>
        <a:bodyPr/>
        <a:lstStyle/>
        <a:p>
          <a:endParaRPr lang="en-US"/>
        </a:p>
      </dgm:t>
    </dgm:pt>
    <dgm:pt modelId="{8BF82EBC-D511-4938-9E0B-E348DCE48A0E}" type="sibTrans" cxnId="{47DA9A0F-0C5F-4987-A35C-518B706532BA}">
      <dgm:prSet/>
      <dgm:spPr/>
      <dgm:t>
        <a:bodyPr/>
        <a:lstStyle/>
        <a:p>
          <a:endParaRPr lang="en-US"/>
        </a:p>
      </dgm:t>
    </dgm:pt>
    <dgm:pt modelId="{0859EA08-CA7F-4B4C-8B2E-2D12E7F6B18B}">
      <dgm:prSet/>
      <dgm:spPr/>
      <dgm:t>
        <a:bodyPr/>
        <a:lstStyle/>
        <a:p>
          <a:r>
            <a:rPr lang="en-GB"/>
            <a:t>History or Geography</a:t>
          </a:r>
          <a:endParaRPr lang="en-US"/>
        </a:p>
      </dgm:t>
    </dgm:pt>
    <dgm:pt modelId="{26A1C89F-DDFB-4C7D-8D20-122FAA9DCC0B}" type="parTrans" cxnId="{215075A2-BEB7-4875-B525-4619E0C56B2E}">
      <dgm:prSet/>
      <dgm:spPr/>
      <dgm:t>
        <a:bodyPr/>
        <a:lstStyle/>
        <a:p>
          <a:endParaRPr lang="en-US"/>
        </a:p>
      </dgm:t>
    </dgm:pt>
    <dgm:pt modelId="{2219BA89-4359-466C-9897-383235760CAC}" type="sibTrans" cxnId="{215075A2-BEB7-4875-B525-4619E0C56B2E}">
      <dgm:prSet/>
      <dgm:spPr/>
      <dgm:t>
        <a:bodyPr/>
        <a:lstStyle/>
        <a:p>
          <a:endParaRPr lang="en-US"/>
        </a:p>
      </dgm:t>
    </dgm:pt>
    <dgm:pt modelId="{1EEFF033-63CA-4B3A-99D1-96EB93723260}">
      <dgm:prSet/>
      <dgm:spPr/>
      <dgm:t>
        <a:bodyPr/>
        <a:lstStyle/>
        <a:p>
          <a:r>
            <a:rPr lang="en-GB"/>
            <a:t>A Modern Foreign Language</a:t>
          </a:r>
          <a:endParaRPr lang="en-US"/>
        </a:p>
      </dgm:t>
    </dgm:pt>
    <dgm:pt modelId="{CC010BCF-8FF5-44F2-85AA-D4790E2BF803}" type="parTrans" cxnId="{54ACB6A4-218A-455B-99FF-BFF6A4B1FA68}">
      <dgm:prSet/>
      <dgm:spPr/>
      <dgm:t>
        <a:bodyPr/>
        <a:lstStyle/>
        <a:p>
          <a:endParaRPr lang="en-US"/>
        </a:p>
      </dgm:t>
    </dgm:pt>
    <dgm:pt modelId="{92E74193-629C-47E8-A399-FFEAF3B88E29}" type="sibTrans" cxnId="{54ACB6A4-218A-455B-99FF-BFF6A4B1FA68}">
      <dgm:prSet/>
      <dgm:spPr/>
      <dgm:t>
        <a:bodyPr/>
        <a:lstStyle/>
        <a:p>
          <a:endParaRPr lang="en-US"/>
        </a:p>
      </dgm:t>
    </dgm:pt>
    <dgm:pt modelId="{E4E107FD-2897-4EA3-80EB-D4E517AF5EF2}">
      <dgm:prSet/>
      <dgm:spPr/>
      <dgm:t>
        <a:bodyPr/>
        <a:lstStyle/>
        <a:p>
          <a:r>
            <a:rPr lang="en-GB"/>
            <a:t>No place for Technology, Creativity (music, art), economics, business etc.</a:t>
          </a:r>
          <a:endParaRPr lang="en-US"/>
        </a:p>
      </dgm:t>
    </dgm:pt>
    <dgm:pt modelId="{BB96D03B-7812-4A62-A3AA-A938126F410B}" type="parTrans" cxnId="{DB23FB06-5383-432A-8842-66D52A21D855}">
      <dgm:prSet/>
      <dgm:spPr/>
      <dgm:t>
        <a:bodyPr/>
        <a:lstStyle/>
        <a:p>
          <a:endParaRPr lang="en-US"/>
        </a:p>
      </dgm:t>
    </dgm:pt>
    <dgm:pt modelId="{16CDA14F-9791-424D-B16E-8FA76618A53D}" type="sibTrans" cxnId="{DB23FB06-5383-432A-8842-66D52A21D855}">
      <dgm:prSet/>
      <dgm:spPr/>
      <dgm:t>
        <a:bodyPr/>
        <a:lstStyle/>
        <a:p>
          <a:endParaRPr lang="en-US"/>
        </a:p>
      </dgm:t>
    </dgm:pt>
    <dgm:pt modelId="{C7963744-53C1-4722-A96C-51331FDE26B5}">
      <dgm:prSet/>
      <dgm:spPr/>
      <dgm:t>
        <a:bodyPr/>
        <a:lstStyle/>
        <a:p>
          <a:r>
            <a:rPr lang="en-GB"/>
            <a:t>It is an accountability measure for schools but not for students.</a:t>
          </a:r>
          <a:endParaRPr lang="en-US"/>
        </a:p>
      </dgm:t>
    </dgm:pt>
    <dgm:pt modelId="{39686147-C156-44B9-A435-AFC3F4982249}" type="parTrans" cxnId="{420E2B52-E4D2-44CE-98C9-67F9594CB3E1}">
      <dgm:prSet/>
      <dgm:spPr/>
      <dgm:t>
        <a:bodyPr/>
        <a:lstStyle/>
        <a:p>
          <a:endParaRPr lang="en-US"/>
        </a:p>
      </dgm:t>
    </dgm:pt>
    <dgm:pt modelId="{1CBB7029-0B26-4DC8-81EC-7CD3E5CE92BF}" type="sibTrans" cxnId="{420E2B52-E4D2-44CE-98C9-67F9594CB3E1}">
      <dgm:prSet/>
      <dgm:spPr/>
      <dgm:t>
        <a:bodyPr/>
        <a:lstStyle/>
        <a:p>
          <a:endParaRPr lang="en-US"/>
        </a:p>
      </dgm:t>
    </dgm:pt>
    <dgm:pt modelId="{C6244B3B-6DC8-4EBA-84D1-A6FC7FDFEB1D}" type="pres">
      <dgm:prSet presAssocID="{00941399-7056-4DFE-94E5-BA189AE37957}" presName="root" presStyleCnt="0">
        <dgm:presLayoutVars>
          <dgm:dir/>
          <dgm:resizeHandles val="exact"/>
        </dgm:presLayoutVars>
      </dgm:prSet>
      <dgm:spPr/>
    </dgm:pt>
    <dgm:pt modelId="{7444A0AB-4F8C-4F4A-9ED0-1D17457FDD89}" type="pres">
      <dgm:prSet presAssocID="{21D538CA-1F3C-4E1B-B08B-DF612245417E}" presName="compNode" presStyleCnt="0"/>
      <dgm:spPr/>
    </dgm:pt>
    <dgm:pt modelId="{799B8726-65AC-4613-A5A6-F96FC4ECF246}" type="pres">
      <dgm:prSet presAssocID="{21D538CA-1F3C-4E1B-B08B-DF612245417E}" presName="bgRect" presStyleLbl="bgShp" presStyleIdx="0" presStyleCnt="7"/>
      <dgm:spPr/>
    </dgm:pt>
    <dgm:pt modelId="{FDDFF825-7030-4751-8BC8-D866CCE96BF8}" type="pres">
      <dgm:prSet presAssocID="{21D538CA-1F3C-4E1B-B08B-DF612245417E}" presName="iconRect" presStyleLbl="node1" presStyleIdx="0" presStyleCnt="7"/>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ooks"/>
        </a:ext>
      </dgm:extLst>
    </dgm:pt>
    <dgm:pt modelId="{0E71D84A-2D5B-403D-9EEA-4839E5DF42B7}" type="pres">
      <dgm:prSet presAssocID="{21D538CA-1F3C-4E1B-B08B-DF612245417E}" presName="spaceRect" presStyleCnt="0"/>
      <dgm:spPr/>
    </dgm:pt>
    <dgm:pt modelId="{B63F2C4F-4741-47C1-8E7D-9A24DDB2E522}" type="pres">
      <dgm:prSet presAssocID="{21D538CA-1F3C-4E1B-B08B-DF612245417E}" presName="parTx" presStyleLbl="revTx" presStyleIdx="0" presStyleCnt="7">
        <dgm:presLayoutVars>
          <dgm:chMax val="0"/>
          <dgm:chPref val="0"/>
        </dgm:presLayoutVars>
      </dgm:prSet>
      <dgm:spPr/>
    </dgm:pt>
    <dgm:pt modelId="{E69E9510-178C-4F1B-8597-66936671DC81}" type="pres">
      <dgm:prSet presAssocID="{BE70DEB0-6A7F-4FD6-BF19-4853D188AE82}" presName="sibTrans" presStyleCnt="0"/>
      <dgm:spPr/>
    </dgm:pt>
    <dgm:pt modelId="{677C0716-A9F8-460A-80D9-707D531CEA05}" type="pres">
      <dgm:prSet presAssocID="{96CCCD70-99A7-4852-B490-28ECC156BB60}" presName="compNode" presStyleCnt="0"/>
      <dgm:spPr/>
    </dgm:pt>
    <dgm:pt modelId="{2E38439F-5909-4931-BEB2-5FAF5C03257C}" type="pres">
      <dgm:prSet presAssocID="{96CCCD70-99A7-4852-B490-28ECC156BB60}" presName="bgRect" presStyleLbl="bgShp" presStyleIdx="1" presStyleCnt="7"/>
      <dgm:spPr/>
    </dgm:pt>
    <dgm:pt modelId="{90CBFCFE-518E-4668-8223-63982C482ADF}" type="pres">
      <dgm:prSet presAssocID="{96CCCD70-99A7-4852-B490-28ECC156BB60}" presName="iconRect" presStyleLbl="node1" presStyleIdx="1" presStyleCnt="7"/>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athematics"/>
        </a:ext>
      </dgm:extLst>
    </dgm:pt>
    <dgm:pt modelId="{8F519930-C89E-41F5-BBEA-78A8626379AF}" type="pres">
      <dgm:prSet presAssocID="{96CCCD70-99A7-4852-B490-28ECC156BB60}" presName="spaceRect" presStyleCnt="0"/>
      <dgm:spPr/>
    </dgm:pt>
    <dgm:pt modelId="{7B55D1B6-3DA5-4CF6-BF22-E0E7BBD42273}" type="pres">
      <dgm:prSet presAssocID="{96CCCD70-99A7-4852-B490-28ECC156BB60}" presName="parTx" presStyleLbl="revTx" presStyleIdx="1" presStyleCnt="7">
        <dgm:presLayoutVars>
          <dgm:chMax val="0"/>
          <dgm:chPref val="0"/>
        </dgm:presLayoutVars>
      </dgm:prSet>
      <dgm:spPr/>
    </dgm:pt>
    <dgm:pt modelId="{2FD8A890-E537-4DDC-AEDB-D190EA89BD04}" type="pres">
      <dgm:prSet presAssocID="{347649FB-79B3-4E78-8371-063F3210FD83}" presName="sibTrans" presStyleCnt="0"/>
      <dgm:spPr/>
    </dgm:pt>
    <dgm:pt modelId="{6569548F-5AD6-48D7-8241-77FA4ACE02A5}" type="pres">
      <dgm:prSet presAssocID="{E1FBAF92-BED8-4310-9AC6-8EA8A14E1623}" presName="compNode" presStyleCnt="0"/>
      <dgm:spPr/>
    </dgm:pt>
    <dgm:pt modelId="{F963998B-33AF-4D5A-AEBA-8924F0B2AD58}" type="pres">
      <dgm:prSet presAssocID="{E1FBAF92-BED8-4310-9AC6-8EA8A14E1623}" presName="bgRect" presStyleLbl="bgShp" presStyleIdx="2" presStyleCnt="7"/>
      <dgm:spPr/>
    </dgm:pt>
    <dgm:pt modelId="{EC0DCCAD-FD3E-4401-BD69-3C612EA707DF}" type="pres">
      <dgm:prSet presAssocID="{E1FBAF92-BED8-4310-9AC6-8EA8A14E1623}" presName="iconRect" presStyleLbl="node1" presStyleIdx="2" presStyleCnt="7"/>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Microscope"/>
        </a:ext>
      </dgm:extLst>
    </dgm:pt>
    <dgm:pt modelId="{A5759D7E-1A77-423B-8179-E1501221C8B7}" type="pres">
      <dgm:prSet presAssocID="{E1FBAF92-BED8-4310-9AC6-8EA8A14E1623}" presName="spaceRect" presStyleCnt="0"/>
      <dgm:spPr/>
    </dgm:pt>
    <dgm:pt modelId="{6AB2EB23-C3D8-400C-A1E1-03A577B8FD10}" type="pres">
      <dgm:prSet presAssocID="{E1FBAF92-BED8-4310-9AC6-8EA8A14E1623}" presName="parTx" presStyleLbl="revTx" presStyleIdx="2" presStyleCnt="7">
        <dgm:presLayoutVars>
          <dgm:chMax val="0"/>
          <dgm:chPref val="0"/>
        </dgm:presLayoutVars>
      </dgm:prSet>
      <dgm:spPr/>
    </dgm:pt>
    <dgm:pt modelId="{FBFCF94C-5DD4-447B-8AA8-94EF79A012EB}" type="pres">
      <dgm:prSet presAssocID="{8BF82EBC-D511-4938-9E0B-E348DCE48A0E}" presName="sibTrans" presStyleCnt="0"/>
      <dgm:spPr/>
    </dgm:pt>
    <dgm:pt modelId="{72B86191-F842-495C-A191-0C9055482910}" type="pres">
      <dgm:prSet presAssocID="{0859EA08-CA7F-4B4C-8B2E-2D12E7F6B18B}" presName="compNode" presStyleCnt="0"/>
      <dgm:spPr/>
    </dgm:pt>
    <dgm:pt modelId="{E6C27BBD-AE14-42D3-872F-4BC5936D9BE9}" type="pres">
      <dgm:prSet presAssocID="{0859EA08-CA7F-4B4C-8B2E-2D12E7F6B18B}" presName="bgRect" presStyleLbl="bgShp" presStyleIdx="3" presStyleCnt="7"/>
      <dgm:spPr/>
    </dgm:pt>
    <dgm:pt modelId="{5BBAB416-A320-4E16-8478-E27573FFE787}" type="pres">
      <dgm:prSet presAssocID="{0859EA08-CA7F-4B4C-8B2E-2D12E7F6B18B}" presName="iconRect" presStyleLbl="node1" presStyleIdx="3" presStyleCnt="7"/>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Earth Globe Europe-Africa"/>
        </a:ext>
      </dgm:extLst>
    </dgm:pt>
    <dgm:pt modelId="{8ECBB957-0265-432F-B804-606FA6F1B36F}" type="pres">
      <dgm:prSet presAssocID="{0859EA08-CA7F-4B4C-8B2E-2D12E7F6B18B}" presName="spaceRect" presStyleCnt="0"/>
      <dgm:spPr/>
    </dgm:pt>
    <dgm:pt modelId="{3880FB3F-4EF5-4287-BCBF-9675FD52D1BF}" type="pres">
      <dgm:prSet presAssocID="{0859EA08-CA7F-4B4C-8B2E-2D12E7F6B18B}" presName="parTx" presStyleLbl="revTx" presStyleIdx="3" presStyleCnt="7">
        <dgm:presLayoutVars>
          <dgm:chMax val="0"/>
          <dgm:chPref val="0"/>
        </dgm:presLayoutVars>
      </dgm:prSet>
      <dgm:spPr/>
    </dgm:pt>
    <dgm:pt modelId="{87D69788-6537-4761-B24D-7C9D70067493}" type="pres">
      <dgm:prSet presAssocID="{2219BA89-4359-466C-9897-383235760CAC}" presName="sibTrans" presStyleCnt="0"/>
      <dgm:spPr/>
    </dgm:pt>
    <dgm:pt modelId="{8B2861CC-DC51-4564-8E40-9C45FE7C939E}" type="pres">
      <dgm:prSet presAssocID="{1EEFF033-63CA-4B3A-99D1-96EB93723260}" presName="compNode" presStyleCnt="0"/>
      <dgm:spPr/>
    </dgm:pt>
    <dgm:pt modelId="{0C8BBC72-5B6B-4184-8CD2-03D8C790E241}" type="pres">
      <dgm:prSet presAssocID="{1EEFF033-63CA-4B3A-99D1-96EB93723260}" presName="bgRect" presStyleLbl="bgShp" presStyleIdx="4" presStyleCnt="7"/>
      <dgm:spPr/>
    </dgm:pt>
    <dgm:pt modelId="{ED4F2BE7-3BD2-4783-92C1-A6B8B5AB1C91}" type="pres">
      <dgm:prSet presAssocID="{1EEFF033-63CA-4B3A-99D1-96EB93723260}" presName="iconRect" presStyleLbl="node1" presStyleIdx="4" presStyleCnt="7"/>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Earth Globe Americas"/>
        </a:ext>
      </dgm:extLst>
    </dgm:pt>
    <dgm:pt modelId="{8F2B2C07-20C8-46AE-A60E-0969F9DE6610}" type="pres">
      <dgm:prSet presAssocID="{1EEFF033-63CA-4B3A-99D1-96EB93723260}" presName="spaceRect" presStyleCnt="0"/>
      <dgm:spPr/>
    </dgm:pt>
    <dgm:pt modelId="{BA160071-7F7E-483A-9B35-E37959D84D7E}" type="pres">
      <dgm:prSet presAssocID="{1EEFF033-63CA-4B3A-99D1-96EB93723260}" presName="parTx" presStyleLbl="revTx" presStyleIdx="4" presStyleCnt="7">
        <dgm:presLayoutVars>
          <dgm:chMax val="0"/>
          <dgm:chPref val="0"/>
        </dgm:presLayoutVars>
      </dgm:prSet>
      <dgm:spPr/>
    </dgm:pt>
    <dgm:pt modelId="{48A5849C-36DE-498D-AF36-21F46417A063}" type="pres">
      <dgm:prSet presAssocID="{92E74193-629C-47E8-A399-FFEAF3B88E29}" presName="sibTrans" presStyleCnt="0"/>
      <dgm:spPr/>
    </dgm:pt>
    <dgm:pt modelId="{9F4AE7A9-8794-4E3D-B637-79499E00DAD5}" type="pres">
      <dgm:prSet presAssocID="{E4E107FD-2897-4EA3-80EB-D4E517AF5EF2}" presName="compNode" presStyleCnt="0"/>
      <dgm:spPr/>
    </dgm:pt>
    <dgm:pt modelId="{24F8BFBF-21A1-409D-92B5-9C1BE9BDD553}" type="pres">
      <dgm:prSet presAssocID="{E4E107FD-2897-4EA3-80EB-D4E517AF5EF2}" presName="bgRect" presStyleLbl="bgShp" presStyleIdx="5" presStyleCnt="7"/>
      <dgm:spPr/>
    </dgm:pt>
    <dgm:pt modelId="{D3F1F937-9747-4370-900C-90EE10757DBE}" type="pres">
      <dgm:prSet presAssocID="{E4E107FD-2897-4EA3-80EB-D4E517AF5EF2}" presName="iconRect" presStyleLbl="node1" presStyleIdx="5" presStyleCnt="7"/>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Classroom"/>
        </a:ext>
      </dgm:extLst>
    </dgm:pt>
    <dgm:pt modelId="{E46AF68E-BC24-4169-B2E2-4994D46F21BB}" type="pres">
      <dgm:prSet presAssocID="{E4E107FD-2897-4EA3-80EB-D4E517AF5EF2}" presName="spaceRect" presStyleCnt="0"/>
      <dgm:spPr/>
    </dgm:pt>
    <dgm:pt modelId="{7BAD76BD-4C91-45CC-9E99-F1B368004243}" type="pres">
      <dgm:prSet presAssocID="{E4E107FD-2897-4EA3-80EB-D4E517AF5EF2}" presName="parTx" presStyleLbl="revTx" presStyleIdx="5" presStyleCnt="7">
        <dgm:presLayoutVars>
          <dgm:chMax val="0"/>
          <dgm:chPref val="0"/>
        </dgm:presLayoutVars>
      </dgm:prSet>
      <dgm:spPr/>
    </dgm:pt>
    <dgm:pt modelId="{10780A4C-DD72-4A7B-ABC2-AD64188AC371}" type="pres">
      <dgm:prSet presAssocID="{16CDA14F-9791-424D-B16E-8FA76618A53D}" presName="sibTrans" presStyleCnt="0"/>
      <dgm:spPr/>
    </dgm:pt>
    <dgm:pt modelId="{27BB8DF6-56FD-4707-8E01-195DF0572433}" type="pres">
      <dgm:prSet presAssocID="{C7963744-53C1-4722-A96C-51331FDE26B5}" presName="compNode" presStyleCnt="0"/>
      <dgm:spPr/>
    </dgm:pt>
    <dgm:pt modelId="{D1FCF837-BE80-4FB1-9DA2-1DF1A8EB48EF}" type="pres">
      <dgm:prSet presAssocID="{C7963744-53C1-4722-A96C-51331FDE26B5}" presName="bgRect" presStyleLbl="bgShp" presStyleIdx="6" presStyleCnt="7"/>
      <dgm:spPr/>
    </dgm:pt>
    <dgm:pt modelId="{42CA43F4-04D6-4CD3-BA46-10BE52084E7D}" type="pres">
      <dgm:prSet presAssocID="{C7963744-53C1-4722-A96C-51331FDE26B5}" presName="iconRect" presStyleLbl="node1" presStyleIdx="6" presStyleCnt="7"/>
      <dgm:spPr>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a:noFill/>
        </a:ln>
      </dgm:spPr>
      <dgm:extLst>
        <a:ext uri="{E40237B7-FDA0-4F09-8148-C483321AD2D9}">
          <dgm14:cNvPr xmlns:dgm14="http://schemas.microsoft.com/office/drawing/2010/diagram" id="0" name="" descr="Schoolhouse"/>
        </a:ext>
      </dgm:extLst>
    </dgm:pt>
    <dgm:pt modelId="{B205FAD3-143C-4922-97F2-85B7B87102AF}" type="pres">
      <dgm:prSet presAssocID="{C7963744-53C1-4722-A96C-51331FDE26B5}" presName="spaceRect" presStyleCnt="0"/>
      <dgm:spPr/>
    </dgm:pt>
    <dgm:pt modelId="{27BBED9E-8E06-462A-ACB0-4D4D071D56FB}" type="pres">
      <dgm:prSet presAssocID="{C7963744-53C1-4722-A96C-51331FDE26B5}" presName="parTx" presStyleLbl="revTx" presStyleIdx="6" presStyleCnt="7">
        <dgm:presLayoutVars>
          <dgm:chMax val="0"/>
          <dgm:chPref val="0"/>
        </dgm:presLayoutVars>
      </dgm:prSet>
      <dgm:spPr/>
    </dgm:pt>
  </dgm:ptLst>
  <dgm:cxnLst>
    <dgm:cxn modelId="{16FA9202-0F8E-4F09-A477-57F05ACC6ED1}" srcId="{00941399-7056-4DFE-94E5-BA189AE37957}" destId="{21D538CA-1F3C-4E1B-B08B-DF612245417E}" srcOrd="0" destOrd="0" parTransId="{9C041725-91FE-4B31-BED5-3A186797C3A6}" sibTransId="{BE70DEB0-6A7F-4FD6-BF19-4853D188AE82}"/>
    <dgm:cxn modelId="{DB23FB06-5383-432A-8842-66D52A21D855}" srcId="{00941399-7056-4DFE-94E5-BA189AE37957}" destId="{E4E107FD-2897-4EA3-80EB-D4E517AF5EF2}" srcOrd="5" destOrd="0" parTransId="{BB96D03B-7812-4A62-A3AA-A938126F410B}" sibTransId="{16CDA14F-9791-424D-B16E-8FA76618A53D}"/>
    <dgm:cxn modelId="{47DA9A0F-0C5F-4987-A35C-518B706532BA}" srcId="{00941399-7056-4DFE-94E5-BA189AE37957}" destId="{E1FBAF92-BED8-4310-9AC6-8EA8A14E1623}" srcOrd="2" destOrd="0" parTransId="{E6AA881C-2CC3-46BD-B4CC-EF0D882ACC71}" sibTransId="{8BF82EBC-D511-4938-9E0B-E348DCE48A0E}"/>
    <dgm:cxn modelId="{89133218-F44A-4B1D-B1BF-631ECD37A806}" srcId="{00941399-7056-4DFE-94E5-BA189AE37957}" destId="{96CCCD70-99A7-4852-B490-28ECC156BB60}" srcOrd="1" destOrd="0" parTransId="{C6B4AA37-FF1D-49EE-A590-30CCB5C779C7}" sibTransId="{347649FB-79B3-4E78-8371-063F3210FD83}"/>
    <dgm:cxn modelId="{420E2B52-E4D2-44CE-98C9-67F9594CB3E1}" srcId="{00941399-7056-4DFE-94E5-BA189AE37957}" destId="{C7963744-53C1-4722-A96C-51331FDE26B5}" srcOrd="6" destOrd="0" parTransId="{39686147-C156-44B9-A435-AFC3F4982249}" sibTransId="{1CBB7029-0B26-4DC8-81EC-7CD3E5CE92BF}"/>
    <dgm:cxn modelId="{34C55A8C-69BD-4462-A41F-611AB6BA58B5}" type="presOf" srcId="{21D538CA-1F3C-4E1B-B08B-DF612245417E}" destId="{B63F2C4F-4741-47C1-8E7D-9A24DDB2E522}" srcOrd="0" destOrd="0" presId="urn:microsoft.com/office/officeart/2018/2/layout/IconVerticalSolidList"/>
    <dgm:cxn modelId="{7844A89B-B7DD-4AB0-ADB3-29F3E7145A7B}" type="presOf" srcId="{E4E107FD-2897-4EA3-80EB-D4E517AF5EF2}" destId="{7BAD76BD-4C91-45CC-9E99-F1B368004243}" srcOrd="0" destOrd="0" presId="urn:microsoft.com/office/officeart/2018/2/layout/IconVerticalSolidList"/>
    <dgm:cxn modelId="{146C4BA1-3C7D-4744-83B0-A53262924B5B}" type="presOf" srcId="{E1FBAF92-BED8-4310-9AC6-8EA8A14E1623}" destId="{6AB2EB23-C3D8-400C-A1E1-03A577B8FD10}" srcOrd="0" destOrd="0" presId="urn:microsoft.com/office/officeart/2018/2/layout/IconVerticalSolidList"/>
    <dgm:cxn modelId="{215075A2-BEB7-4875-B525-4619E0C56B2E}" srcId="{00941399-7056-4DFE-94E5-BA189AE37957}" destId="{0859EA08-CA7F-4B4C-8B2E-2D12E7F6B18B}" srcOrd="3" destOrd="0" parTransId="{26A1C89F-DDFB-4C7D-8D20-122FAA9DCC0B}" sibTransId="{2219BA89-4359-466C-9897-383235760CAC}"/>
    <dgm:cxn modelId="{54ACB6A4-218A-455B-99FF-BFF6A4B1FA68}" srcId="{00941399-7056-4DFE-94E5-BA189AE37957}" destId="{1EEFF033-63CA-4B3A-99D1-96EB93723260}" srcOrd="4" destOrd="0" parTransId="{CC010BCF-8FF5-44F2-85AA-D4790E2BF803}" sibTransId="{92E74193-629C-47E8-A399-FFEAF3B88E29}"/>
    <dgm:cxn modelId="{A3D509C7-CB26-4748-8640-78BDFFCB5940}" type="presOf" srcId="{0859EA08-CA7F-4B4C-8B2E-2D12E7F6B18B}" destId="{3880FB3F-4EF5-4287-BCBF-9675FD52D1BF}" srcOrd="0" destOrd="0" presId="urn:microsoft.com/office/officeart/2018/2/layout/IconVerticalSolidList"/>
    <dgm:cxn modelId="{8576A4D4-3FEC-4201-BB8E-9A8AD74AAD73}" type="presOf" srcId="{1EEFF033-63CA-4B3A-99D1-96EB93723260}" destId="{BA160071-7F7E-483A-9B35-E37959D84D7E}" srcOrd="0" destOrd="0" presId="urn:microsoft.com/office/officeart/2018/2/layout/IconVerticalSolidList"/>
    <dgm:cxn modelId="{7CFA0EE0-E2A0-444E-9B57-2FBB11AD8352}" type="presOf" srcId="{00941399-7056-4DFE-94E5-BA189AE37957}" destId="{C6244B3B-6DC8-4EBA-84D1-A6FC7FDFEB1D}" srcOrd="0" destOrd="0" presId="urn:microsoft.com/office/officeart/2018/2/layout/IconVerticalSolidList"/>
    <dgm:cxn modelId="{E3E759E0-DA0E-49DC-ACB1-4667E960D49B}" type="presOf" srcId="{C7963744-53C1-4722-A96C-51331FDE26B5}" destId="{27BBED9E-8E06-462A-ACB0-4D4D071D56FB}" srcOrd="0" destOrd="0" presId="urn:microsoft.com/office/officeart/2018/2/layout/IconVerticalSolidList"/>
    <dgm:cxn modelId="{A68424E6-1675-4975-9DD1-F80AE21D218A}" type="presOf" srcId="{96CCCD70-99A7-4852-B490-28ECC156BB60}" destId="{7B55D1B6-3DA5-4CF6-BF22-E0E7BBD42273}" srcOrd="0" destOrd="0" presId="urn:microsoft.com/office/officeart/2018/2/layout/IconVerticalSolidList"/>
    <dgm:cxn modelId="{9F91F587-7008-4A9D-8A49-CF71F8B3D414}" type="presParOf" srcId="{C6244B3B-6DC8-4EBA-84D1-A6FC7FDFEB1D}" destId="{7444A0AB-4F8C-4F4A-9ED0-1D17457FDD89}" srcOrd="0" destOrd="0" presId="urn:microsoft.com/office/officeart/2018/2/layout/IconVerticalSolidList"/>
    <dgm:cxn modelId="{B9CF398F-6643-48DB-9EA5-C7F9378481ED}" type="presParOf" srcId="{7444A0AB-4F8C-4F4A-9ED0-1D17457FDD89}" destId="{799B8726-65AC-4613-A5A6-F96FC4ECF246}" srcOrd="0" destOrd="0" presId="urn:microsoft.com/office/officeart/2018/2/layout/IconVerticalSolidList"/>
    <dgm:cxn modelId="{EDF81908-0F6E-4CCE-941C-3E71F79D055E}" type="presParOf" srcId="{7444A0AB-4F8C-4F4A-9ED0-1D17457FDD89}" destId="{FDDFF825-7030-4751-8BC8-D866CCE96BF8}" srcOrd="1" destOrd="0" presId="urn:microsoft.com/office/officeart/2018/2/layout/IconVerticalSolidList"/>
    <dgm:cxn modelId="{7A9366F9-AF81-4100-B8BE-F468E0FC1C5F}" type="presParOf" srcId="{7444A0AB-4F8C-4F4A-9ED0-1D17457FDD89}" destId="{0E71D84A-2D5B-403D-9EEA-4839E5DF42B7}" srcOrd="2" destOrd="0" presId="urn:microsoft.com/office/officeart/2018/2/layout/IconVerticalSolidList"/>
    <dgm:cxn modelId="{A94ECF78-0F51-459F-B40E-2A1F2489C26C}" type="presParOf" srcId="{7444A0AB-4F8C-4F4A-9ED0-1D17457FDD89}" destId="{B63F2C4F-4741-47C1-8E7D-9A24DDB2E522}" srcOrd="3" destOrd="0" presId="urn:microsoft.com/office/officeart/2018/2/layout/IconVerticalSolidList"/>
    <dgm:cxn modelId="{B4C95C5C-9F38-4420-A21D-91C55D369DA2}" type="presParOf" srcId="{C6244B3B-6DC8-4EBA-84D1-A6FC7FDFEB1D}" destId="{E69E9510-178C-4F1B-8597-66936671DC81}" srcOrd="1" destOrd="0" presId="urn:microsoft.com/office/officeart/2018/2/layout/IconVerticalSolidList"/>
    <dgm:cxn modelId="{AFB05DC1-5747-4846-9175-6F2C4F973762}" type="presParOf" srcId="{C6244B3B-6DC8-4EBA-84D1-A6FC7FDFEB1D}" destId="{677C0716-A9F8-460A-80D9-707D531CEA05}" srcOrd="2" destOrd="0" presId="urn:microsoft.com/office/officeart/2018/2/layout/IconVerticalSolidList"/>
    <dgm:cxn modelId="{402F9F1F-32D2-4C85-95CD-90BCDA1A4869}" type="presParOf" srcId="{677C0716-A9F8-460A-80D9-707D531CEA05}" destId="{2E38439F-5909-4931-BEB2-5FAF5C03257C}" srcOrd="0" destOrd="0" presId="urn:microsoft.com/office/officeart/2018/2/layout/IconVerticalSolidList"/>
    <dgm:cxn modelId="{0B85F622-FA64-49DC-A3D8-9FC79BEDB84C}" type="presParOf" srcId="{677C0716-A9F8-460A-80D9-707D531CEA05}" destId="{90CBFCFE-518E-4668-8223-63982C482ADF}" srcOrd="1" destOrd="0" presId="urn:microsoft.com/office/officeart/2018/2/layout/IconVerticalSolidList"/>
    <dgm:cxn modelId="{FD13BA84-8FD7-4C82-B2AF-EB0564A974AC}" type="presParOf" srcId="{677C0716-A9F8-460A-80D9-707D531CEA05}" destId="{8F519930-C89E-41F5-BBEA-78A8626379AF}" srcOrd="2" destOrd="0" presId="urn:microsoft.com/office/officeart/2018/2/layout/IconVerticalSolidList"/>
    <dgm:cxn modelId="{C6560AB0-B900-413E-964E-FBBECACBB1C2}" type="presParOf" srcId="{677C0716-A9F8-460A-80D9-707D531CEA05}" destId="{7B55D1B6-3DA5-4CF6-BF22-E0E7BBD42273}" srcOrd="3" destOrd="0" presId="urn:microsoft.com/office/officeart/2018/2/layout/IconVerticalSolidList"/>
    <dgm:cxn modelId="{2B3853DE-C996-4AEF-A44B-4665EFCC8958}" type="presParOf" srcId="{C6244B3B-6DC8-4EBA-84D1-A6FC7FDFEB1D}" destId="{2FD8A890-E537-4DDC-AEDB-D190EA89BD04}" srcOrd="3" destOrd="0" presId="urn:microsoft.com/office/officeart/2018/2/layout/IconVerticalSolidList"/>
    <dgm:cxn modelId="{638BEDE4-0E2F-412A-981F-BC29357D1666}" type="presParOf" srcId="{C6244B3B-6DC8-4EBA-84D1-A6FC7FDFEB1D}" destId="{6569548F-5AD6-48D7-8241-77FA4ACE02A5}" srcOrd="4" destOrd="0" presId="urn:microsoft.com/office/officeart/2018/2/layout/IconVerticalSolidList"/>
    <dgm:cxn modelId="{ED3CC10C-8F9F-48EC-9594-31D3D788A1E9}" type="presParOf" srcId="{6569548F-5AD6-48D7-8241-77FA4ACE02A5}" destId="{F963998B-33AF-4D5A-AEBA-8924F0B2AD58}" srcOrd="0" destOrd="0" presId="urn:microsoft.com/office/officeart/2018/2/layout/IconVerticalSolidList"/>
    <dgm:cxn modelId="{E00B9CCE-B3A4-4F69-B32D-B8DD3330591E}" type="presParOf" srcId="{6569548F-5AD6-48D7-8241-77FA4ACE02A5}" destId="{EC0DCCAD-FD3E-4401-BD69-3C612EA707DF}" srcOrd="1" destOrd="0" presId="urn:microsoft.com/office/officeart/2018/2/layout/IconVerticalSolidList"/>
    <dgm:cxn modelId="{F4103FC0-6F33-4173-BDCC-B64D48CF0DF4}" type="presParOf" srcId="{6569548F-5AD6-48D7-8241-77FA4ACE02A5}" destId="{A5759D7E-1A77-423B-8179-E1501221C8B7}" srcOrd="2" destOrd="0" presId="urn:microsoft.com/office/officeart/2018/2/layout/IconVerticalSolidList"/>
    <dgm:cxn modelId="{06B167F2-325B-4688-9CCA-178969A1AAF9}" type="presParOf" srcId="{6569548F-5AD6-48D7-8241-77FA4ACE02A5}" destId="{6AB2EB23-C3D8-400C-A1E1-03A577B8FD10}" srcOrd="3" destOrd="0" presId="urn:microsoft.com/office/officeart/2018/2/layout/IconVerticalSolidList"/>
    <dgm:cxn modelId="{F27C0117-0850-4CFD-B85B-BBD20860D8C2}" type="presParOf" srcId="{C6244B3B-6DC8-4EBA-84D1-A6FC7FDFEB1D}" destId="{FBFCF94C-5DD4-447B-8AA8-94EF79A012EB}" srcOrd="5" destOrd="0" presId="urn:microsoft.com/office/officeart/2018/2/layout/IconVerticalSolidList"/>
    <dgm:cxn modelId="{A4D92029-006F-4FCF-B869-88CE2EA31A0A}" type="presParOf" srcId="{C6244B3B-6DC8-4EBA-84D1-A6FC7FDFEB1D}" destId="{72B86191-F842-495C-A191-0C9055482910}" srcOrd="6" destOrd="0" presId="urn:microsoft.com/office/officeart/2018/2/layout/IconVerticalSolidList"/>
    <dgm:cxn modelId="{421AF07F-FEB4-485B-AF61-82288AC980B5}" type="presParOf" srcId="{72B86191-F842-495C-A191-0C9055482910}" destId="{E6C27BBD-AE14-42D3-872F-4BC5936D9BE9}" srcOrd="0" destOrd="0" presId="urn:microsoft.com/office/officeart/2018/2/layout/IconVerticalSolidList"/>
    <dgm:cxn modelId="{962F6A4E-C099-409D-8A0D-60A117A2608F}" type="presParOf" srcId="{72B86191-F842-495C-A191-0C9055482910}" destId="{5BBAB416-A320-4E16-8478-E27573FFE787}" srcOrd="1" destOrd="0" presId="urn:microsoft.com/office/officeart/2018/2/layout/IconVerticalSolidList"/>
    <dgm:cxn modelId="{50C35F25-C5EB-49FF-B888-F0EDA62432EB}" type="presParOf" srcId="{72B86191-F842-495C-A191-0C9055482910}" destId="{8ECBB957-0265-432F-B804-606FA6F1B36F}" srcOrd="2" destOrd="0" presId="urn:microsoft.com/office/officeart/2018/2/layout/IconVerticalSolidList"/>
    <dgm:cxn modelId="{713FBA0F-FCCB-405F-982F-88E401B13825}" type="presParOf" srcId="{72B86191-F842-495C-A191-0C9055482910}" destId="{3880FB3F-4EF5-4287-BCBF-9675FD52D1BF}" srcOrd="3" destOrd="0" presId="urn:microsoft.com/office/officeart/2018/2/layout/IconVerticalSolidList"/>
    <dgm:cxn modelId="{2997CD11-0371-4FA2-93FE-31A5867465EF}" type="presParOf" srcId="{C6244B3B-6DC8-4EBA-84D1-A6FC7FDFEB1D}" destId="{87D69788-6537-4761-B24D-7C9D70067493}" srcOrd="7" destOrd="0" presId="urn:microsoft.com/office/officeart/2018/2/layout/IconVerticalSolidList"/>
    <dgm:cxn modelId="{8457F3CB-6489-4D74-A885-24F7D875B4F7}" type="presParOf" srcId="{C6244B3B-6DC8-4EBA-84D1-A6FC7FDFEB1D}" destId="{8B2861CC-DC51-4564-8E40-9C45FE7C939E}" srcOrd="8" destOrd="0" presId="urn:microsoft.com/office/officeart/2018/2/layout/IconVerticalSolidList"/>
    <dgm:cxn modelId="{65EB25D3-2BFE-4DD1-9B86-3200FBD4269C}" type="presParOf" srcId="{8B2861CC-DC51-4564-8E40-9C45FE7C939E}" destId="{0C8BBC72-5B6B-4184-8CD2-03D8C790E241}" srcOrd="0" destOrd="0" presId="urn:microsoft.com/office/officeart/2018/2/layout/IconVerticalSolidList"/>
    <dgm:cxn modelId="{5668FC9E-353E-46F3-AB33-8C566FB896D6}" type="presParOf" srcId="{8B2861CC-DC51-4564-8E40-9C45FE7C939E}" destId="{ED4F2BE7-3BD2-4783-92C1-A6B8B5AB1C91}" srcOrd="1" destOrd="0" presId="urn:microsoft.com/office/officeart/2018/2/layout/IconVerticalSolidList"/>
    <dgm:cxn modelId="{EA4D98CF-1FEB-4704-AFC6-43C562662779}" type="presParOf" srcId="{8B2861CC-DC51-4564-8E40-9C45FE7C939E}" destId="{8F2B2C07-20C8-46AE-A60E-0969F9DE6610}" srcOrd="2" destOrd="0" presId="urn:microsoft.com/office/officeart/2018/2/layout/IconVerticalSolidList"/>
    <dgm:cxn modelId="{8484ADA2-8B8D-4A21-A462-41DA001CAE9F}" type="presParOf" srcId="{8B2861CC-DC51-4564-8E40-9C45FE7C939E}" destId="{BA160071-7F7E-483A-9B35-E37959D84D7E}" srcOrd="3" destOrd="0" presId="urn:microsoft.com/office/officeart/2018/2/layout/IconVerticalSolidList"/>
    <dgm:cxn modelId="{867ED901-580C-4823-9DF2-0AF5AB957B94}" type="presParOf" srcId="{C6244B3B-6DC8-4EBA-84D1-A6FC7FDFEB1D}" destId="{48A5849C-36DE-498D-AF36-21F46417A063}" srcOrd="9" destOrd="0" presId="urn:microsoft.com/office/officeart/2018/2/layout/IconVerticalSolidList"/>
    <dgm:cxn modelId="{56B27B40-5922-458E-87DD-ADB749670F50}" type="presParOf" srcId="{C6244B3B-6DC8-4EBA-84D1-A6FC7FDFEB1D}" destId="{9F4AE7A9-8794-4E3D-B637-79499E00DAD5}" srcOrd="10" destOrd="0" presId="urn:microsoft.com/office/officeart/2018/2/layout/IconVerticalSolidList"/>
    <dgm:cxn modelId="{83DE7146-B7DE-4005-9714-978AAA9FE608}" type="presParOf" srcId="{9F4AE7A9-8794-4E3D-B637-79499E00DAD5}" destId="{24F8BFBF-21A1-409D-92B5-9C1BE9BDD553}" srcOrd="0" destOrd="0" presId="urn:microsoft.com/office/officeart/2018/2/layout/IconVerticalSolidList"/>
    <dgm:cxn modelId="{9BF772D5-F1DB-4EB4-A8FB-82E8323BA91F}" type="presParOf" srcId="{9F4AE7A9-8794-4E3D-B637-79499E00DAD5}" destId="{D3F1F937-9747-4370-900C-90EE10757DBE}" srcOrd="1" destOrd="0" presId="urn:microsoft.com/office/officeart/2018/2/layout/IconVerticalSolidList"/>
    <dgm:cxn modelId="{082E3752-251B-422F-812B-87C3BBD06536}" type="presParOf" srcId="{9F4AE7A9-8794-4E3D-B637-79499E00DAD5}" destId="{E46AF68E-BC24-4169-B2E2-4994D46F21BB}" srcOrd="2" destOrd="0" presId="urn:microsoft.com/office/officeart/2018/2/layout/IconVerticalSolidList"/>
    <dgm:cxn modelId="{DF6EB782-EC50-4A8B-845D-757A2FC5936C}" type="presParOf" srcId="{9F4AE7A9-8794-4E3D-B637-79499E00DAD5}" destId="{7BAD76BD-4C91-45CC-9E99-F1B368004243}" srcOrd="3" destOrd="0" presId="urn:microsoft.com/office/officeart/2018/2/layout/IconVerticalSolidList"/>
    <dgm:cxn modelId="{5784D87E-01C5-4CF5-A9C3-FB3B3864E16D}" type="presParOf" srcId="{C6244B3B-6DC8-4EBA-84D1-A6FC7FDFEB1D}" destId="{10780A4C-DD72-4A7B-ABC2-AD64188AC371}" srcOrd="11" destOrd="0" presId="urn:microsoft.com/office/officeart/2018/2/layout/IconVerticalSolidList"/>
    <dgm:cxn modelId="{C62793F6-89F4-491D-AD80-177A8EE0A64C}" type="presParOf" srcId="{C6244B3B-6DC8-4EBA-84D1-A6FC7FDFEB1D}" destId="{27BB8DF6-56FD-4707-8E01-195DF0572433}" srcOrd="12" destOrd="0" presId="urn:microsoft.com/office/officeart/2018/2/layout/IconVerticalSolidList"/>
    <dgm:cxn modelId="{76F88015-AF62-4BD2-ABB0-987F21128B31}" type="presParOf" srcId="{27BB8DF6-56FD-4707-8E01-195DF0572433}" destId="{D1FCF837-BE80-4FB1-9DA2-1DF1A8EB48EF}" srcOrd="0" destOrd="0" presId="urn:microsoft.com/office/officeart/2018/2/layout/IconVerticalSolidList"/>
    <dgm:cxn modelId="{F091900D-2B9C-4439-AD8C-814F8684C16B}" type="presParOf" srcId="{27BB8DF6-56FD-4707-8E01-195DF0572433}" destId="{42CA43F4-04D6-4CD3-BA46-10BE52084E7D}" srcOrd="1" destOrd="0" presId="urn:microsoft.com/office/officeart/2018/2/layout/IconVerticalSolidList"/>
    <dgm:cxn modelId="{8E81258C-D359-4D97-9037-DD12775F8C09}" type="presParOf" srcId="{27BB8DF6-56FD-4707-8E01-195DF0572433}" destId="{B205FAD3-143C-4922-97F2-85B7B87102AF}" srcOrd="2" destOrd="0" presId="urn:microsoft.com/office/officeart/2018/2/layout/IconVerticalSolidList"/>
    <dgm:cxn modelId="{A01BD271-E61F-47F1-B99A-2D7CFB87D057}" type="presParOf" srcId="{27BB8DF6-56FD-4707-8E01-195DF0572433}" destId="{27BBED9E-8E06-462A-ACB0-4D4D071D56FB}"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03F40DF-498A-4BE7-A66E-B47751EB3440}"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4472DBE5-2D21-46E3-9F58-B42A6623EBAA}">
      <dgm:prSet/>
      <dgm:spPr/>
      <dgm:t>
        <a:bodyPr/>
        <a:lstStyle/>
        <a:p>
          <a:r>
            <a:rPr lang="en-GB"/>
            <a:t>Consumer knowledge and understanding</a:t>
          </a:r>
          <a:endParaRPr lang="en-US"/>
        </a:p>
      </dgm:t>
    </dgm:pt>
    <dgm:pt modelId="{84098A49-CA68-413E-98DD-43D947902EF6}" type="parTrans" cxnId="{2E721E0E-2731-4C79-9DB3-A2792E057185}">
      <dgm:prSet/>
      <dgm:spPr/>
      <dgm:t>
        <a:bodyPr/>
        <a:lstStyle/>
        <a:p>
          <a:endParaRPr lang="en-US"/>
        </a:p>
      </dgm:t>
    </dgm:pt>
    <dgm:pt modelId="{2A7CA21C-ADF4-44DB-AD8A-74C754ACEFDF}" type="sibTrans" cxnId="{2E721E0E-2731-4C79-9DB3-A2792E057185}">
      <dgm:prSet/>
      <dgm:spPr/>
      <dgm:t>
        <a:bodyPr/>
        <a:lstStyle/>
        <a:p>
          <a:endParaRPr lang="en-US"/>
        </a:p>
      </dgm:t>
    </dgm:pt>
    <dgm:pt modelId="{C33070CD-1A1A-4C13-A02D-05C195AD7DCB}">
      <dgm:prSet/>
      <dgm:spPr/>
      <dgm:t>
        <a:bodyPr/>
        <a:lstStyle/>
        <a:p>
          <a:r>
            <a:rPr lang="en-GB"/>
            <a:t>Producer knowledge and understanding</a:t>
          </a:r>
          <a:endParaRPr lang="en-US"/>
        </a:p>
      </dgm:t>
    </dgm:pt>
    <dgm:pt modelId="{7E9F6C2E-723E-44DD-82D6-F7446F3F3AF3}" type="parTrans" cxnId="{0EC6F188-66D9-4B43-8F66-A2B28E0B2ACE}">
      <dgm:prSet/>
      <dgm:spPr/>
      <dgm:t>
        <a:bodyPr/>
        <a:lstStyle/>
        <a:p>
          <a:endParaRPr lang="en-US"/>
        </a:p>
      </dgm:t>
    </dgm:pt>
    <dgm:pt modelId="{6A38A2D3-67F2-453E-AAE2-F3BAED372DC4}" type="sibTrans" cxnId="{0EC6F188-66D9-4B43-8F66-A2B28E0B2ACE}">
      <dgm:prSet/>
      <dgm:spPr/>
      <dgm:t>
        <a:bodyPr/>
        <a:lstStyle/>
        <a:p>
          <a:endParaRPr lang="en-US"/>
        </a:p>
      </dgm:t>
    </dgm:pt>
    <dgm:pt modelId="{9C8E9796-9375-4C35-9667-3C9C1D9D51A8}">
      <dgm:prSet/>
      <dgm:spPr/>
      <dgm:t>
        <a:bodyPr/>
        <a:lstStyle/>
        <a:p>
          <a:r>
            <a:rPr lang="en-GB"/>
            <a:t>Citizenship knowledge and understanding</a:t>
          </a:r>
          <a:endParaRPr lang="en-US"/>
        </a:p>
      </dgm:t>
    </dgm:pt>
    <dgm:pt modelId="{D5002805-06E2-4894-A1FD-F14B8F93FB13}" type="parTrans" cxnId="{37A3682A-74AC-49DD-B37D-6B0AF5B2A5C4}">
      <dgm:prSet/>
      <dgm:spPr/>
      <dgm:t>
        <a:bodyPr/>
        <a:lstStyle/>
        <a:p>
          <a:endParaRPr lang="en-US"/>
        </a:p>
      </dgm:t>
    </dgm:pt>
    <dgm:pt modelId="{A92AF385-A653-48E7-8736-B143D0FF9EE4}" type="sibTrans" cxnId="{37A3682A-74AC-49DD-B37D-6B0AF5B2A5C4}">
      <dgm:prSet/>
      <dgm:spPr/>
      <dgm:t>
        <a:bodyPr/>
        <a:lstStyle/>
        <a:p>
          <a:endParaRPr lang="en-US"/>
        </a:p>
      </dgm:t>
    </dgm:pt>
    <dgm:pt modelId="{E76F74A7-E4C6-4B53-99B5-8957BA8EA31B}" type="pres">
      <dgm:prSet presAssocID="{203F40DF-498A-4BE7-A66E-B47751EB3440}" presName="linear" presStyleCnt="0">
        <dgm:presLayoutVars>
          <dgm:animLvl val="lvl"/>
          <dgm:resizeHandles val="exact"/>
        </dgm:presLayoutVars>
      </dgm:prSet>
      <dgm:spPr/>
    </dgm:pt>
    <dgm:pt modelId="{5CF234B2-55E7-42EA-82CA-2C62DA5E2A08}" type="pres">
      <dgm:prSet presAssocID="{4472DBE5-2D21-46E3-9F58-B42A6623EBAA}" presName="parentText" presStyleLbl="node1" presStyleIdx="0" presStyleCnt="3">
        <dgm:presLayoutVars>
          <dgm:chMax val="0"/>
          <dgm:bulletEnabled val="1"/>
        </dgm:presLayoutVars>
      </dgm:prSet>
      <dgm:spPr/>
    </dgm:pt>
    <dgm:pt modelId="{550E4E3D-99E3-4F0D-B5BE-FF61A8B39EE7}" type="pres">
      <dgm:prSet presAssocID="{2A7CA21C-ADF4-44DB-AD8A-74C754ACEFDF}" presName="spacer" presStyleCnt="0"/>
      <dgm:spPr/>
    </dgm:pt>
    <dgm:pt modelId="{7E3AA143-6DF1-4F68-A25E-BDE3ACD23B8B}" type="pres">
      <dgm:prSet presAssocID="{C33070CD-1A1A-4C13-A02D-05C195AD7DCB}" presName="parentText" presStyleLbl="node1" presStyleIdx="1" presStyleCnt="3">
        <dgm:presLayoutVars>
          <dgm:chMax val="0"/>
          <dgm:bulletEnabled val="1"/>
        </dgm:presLayoutVars>
      </dgm:prSet>
      <dgm:spPr/>
    </dgm:pt>
    <dgm:pt modelId="{280B089D-22D1-4ED1-A5B4-080CDA00200C}" type="pres">
      <dgm:prSet presAssocID="{6A38A2D3-67F2-453E-AAE2-F3BAED372DC4}" presName="spacer" presStyleCnt="0"/>
      <dgm:spPr/>
    </dgm:pt>
    <dgm:pt modelId="{EF81D606-4F23-41B6-951E-D40B331C1A91}" type="pres">
      <dgm:prSet presAssocID="{9C8E9796-9375-4C35-9667-3C9C1D9D51A8}" presName="parentText" presStyleLbl="node1" presStyleIdx="2" presStyleCnt="3">
        <dgm:presLayoutVars>
          <dgm:chMax val="0"/>
          <dgm:bulletEnabled val="1"/>
        </dgm:presLayoutVars>
      </dgm:prSet>
      <dgm:spPr/>
    </dgm:pt>
  </dgm:ptLst>
  <dgm:cxnLst>
    <dgm:cxn modelId="{2E721E0E-2731-4C79-9DB3-A2792E057185}" srcId="{203F40DF-498A-4BE7-A66E-B47751EB3440}" destId="{4472DBE5-2D21-46E3-9F58-B42A6623EBAA}" srcOrd="0" destOrd="0" parTransId="{84098A49-CA68-413E-98DD-43D947902EF6}" sibTransId="{2A7CA21C-ADF4-44DB-AD8A-74C754ACEFDF}"/>
    <dgm:cxn modelId="{95AA2017-1166-48B8-8DA4-2E079461DC1D}" type="presOf" srcId="{203F40DF-498A-4BE7-A66E-B47751EB3440}" destId="{E76F74A7-E4C6-4B53-99B5-8957BA8EA31B}" srcOrd="0" destOrd="0" presId="urn:microsoft.com/office/officeart/2005/8/layout/vList2"/>
    <dgm:cxn modelId="{37A3682A-74AC-49DD-B37D-6B0AF5B2A5C4}" srcId="{203F40DF-498A-4BE7-A66E-B47751EB3440}" destId="{9C8E9796-9375-4C35-9667-3C9C1D9D51A8}" srcOrd="2" destOrd="0" parTransId="{D5002805-06E2-4894-A1FD-F14B8F93FB13}" sibTransId="{A92AF385-A653-48E7-8736-B143D0FF9EE4}"/>
    <dgm:cxn modelId="{3A9D6137-96EF-4EFD-81CC-D27EF02EC107}" type="presOf" srcId="{C33070CD-1A1A-4C13-A02D-05C195AD7DCB}" destId="{7E3AA143-6DF1-4F68-A25E-BDE3ACD23B8B}" srcOrd="0" destOrd="0" presId="urn:microsoft.com/office/officeart/2005/8/layout/vList2"/>
    <dgm:cxn modelId="{D072CB54-7FD2-4150-BBD4-411ABEF95929}" type="presOf" srcId="{9C8E9796-9375-4C35-9667-3C9C1D9D51A8}" destId="{EF81D606-4F23-41B6-951E-D40B331C1A91}" srcOrd="0" destOrd="0" presId="urn:microsoft.com/office/officeart/2005/8/layout/vList2"/>
    <dgm:cxn modelId="{0EC6F188-66D9-4B43-8F66-A2B28E0B2ACE}" srcId="{203F40DF-498A-4BE7-A66E-B47751EB3440}" destId="{C33070CD-1A1A-4C13-A02D-05C195AD7DCB}" srcOrd="1" destOrd="0" parTransId="{7E9F6C2E-723E-44DD-82D6-F7446F3F3AF3}" sibTransId="{6A38A2D3-67F2-453E-AAE2-F3BAED372DC4}"/>
    <dgm:cxn modelId="{750A60C1-64EA-44C1-89C9-ED23E0C29610}" type="presOf" srcId="{4472DBE5-2D21-46E3-9F58-B42A6623EBAA}" destId="{5CF234B2-55E7-42EA-82CA-2C62DA5E2A08}" srcOrd="0" destOrd="0" presId="urn:microsoft.com/office/officeart/2005/8/layout/vList2"/>
    <dgm:cxn modelId="{280F13F3-F285-486D-B13E-A6FF6AC69629}" type="presParOf" srcId="{E76F74A7-E4C6-4B53-99B5-8957BA8EA31B}" destId="{5CF234B2-55E7-42EA-82CA-2C62DA5E2A08}" srcOrd="0" destOrd="0" presId="urn:microsoft.com/office/officeart/2005/8/layout/vList2"/>
    <dgm:cxn modelId="{4E006000-1B8D-48BB-BA5F-3B13A4BC635E}" type="presParOf" srcId="{E76F74A7-E4C6-4B53-99B5-8957BA8EA31B}" destId="{550E4E3D-99E3-4F0D-B5BE-FF61A8B39EE7}" srcOrd="1" destOrd="0" presId="urn:microsoft.com/office/officeart/2005/8/layout/vList2"/>
    <dgm:cxn modelId="{B4A19973-9D8F-444F-A8E4-C58581840A01}" type="presParOf" srcId="{E76F74A7-E4C6-4B53-99B5-8957BA8EA31B}" destId="{7E3AA143-6DF1-4F68-A25E-BDE3ACD23B8B}" srcOrd="2" destOrd="0" presId="urn:microsoft.com/office/officeart/2005/8/layout/vList2"/>
    <dgm:cxn modelId="{3AF04920-9719-4180-86FD-72095C679629}" type="presParOf" srcId="{E76F74A7-E4C6-4B53-99B5-8957BA8EA31B}" destId="{280B089D-22D1-4ED1-A5B4-080CDA00200C}" srcOrd="3" destOrd="0" presId="urn:microsoft.com/office/officeart/2005/8/layout/vList2"/>
    <dgm:cxn modelId="{C690D11A-625E-425A-8569-B4A3D21C85AF}" type="presParOf" srcId="{E76F74A7-E4C6-4B53-99B5-8957BA8EA31B}" destId="{EF81D606-4F23-41B6-951E-D40B331C1A91}"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03F40DF-498A-4BE7-A66E-B47751EB3440}"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4472DBE5-2D21-46E3-9F58-B42A6623EBAA}">
      <dgm:prSet/>
      <dgm:spPr/>
      <dgm:t>
        <a:bodyPr/>
        <a:lstStyle/>
        <a:p>
          <a:r>
            <a:rPr lang="en-GB"/>
            <a:t>Consumer knowledge and understanding</a:t>
          </a:r>
          <a:endParaRPr lang="en-US"/>
        </a:p>
      </dgm:t>
    </dgm:pt>
    <dgm:pt modelId="{84098A49-CA68-413E-98DD-43D947902EF6}" type="parTrans" cxnId="{2E721E0E-2731-4C79-9DB3-A2792E057185}">
      <dgm:prSet/>
      <dgm:spPr/>
      <dgm:t>
        <a:bodyPr/>
        <a:lstStyle/>
        <a:p>
          <a:endParaRPr lang="en-US"/>
        </a:p>
      </dgm:t>
    </dgm:pt>
    <dgm:pt modelId="{2A7CA21C-ADF4-44DB-AD8A-74C754ACEFDF}" type="sibTrans" cxnId="{2E721E0E-2731-4C79-9DB3-A2792E057185}">
      <dgm:prSet/>
      <dgm:spPr/>
      <dgm:t>
        <a:bodyPr/>
        <a:lstStyle/>
        <a:p>
          <a:endParaRPr lang="en-US"/>
        </a:p>
      </dgm:t>
    </dgm:pt>
    <dgm:pt modelId="{C33070CD-1A1A-4C13-A02D-05C195AD7DCB}">
      <dgm:prSet/>
      <dgm:spPr/>
      <dgm:t>
        <a:bodyPr/>
        <a:lstStyle/>
        <a:p>
          <a:r>
            <a:rPr lang="en-GB"/>
            <a:t>Producer knowledge and understanding</a:t>
          </a:r>
          <a:endParaRPr lang="en-US"/>
        </a:p>
      </dgm:t>
    </dgm:pt>
    <dgm:pt modelId="{7E9F6C2E-723E-44DD-82D6-F7446F3F3AF3}" type="parTrans" cxnId="{0EC6F188-66D9-4B43-8F66-A2B28E0B2ACE}">
      <dgm:prSet/>
      <dgm:spPr/>
      <dgm:t>
        <a:bodyPr/>
        <a:lstStyle/>
        <a:p>
          <a:endParaRPr lang="en-US"/>
        </a:p>
      </dgm:t>
    </dgm:pt>
    <dgm:pt modelId="{6A38A2D3-67F2-453E-AAE2-F3BAED372DC4}" type="sibTrans" cxnId="{0EC6F188-66D9-4B43-8F66-A2B28E0B2ACE}">
      <dgm:prSet/>
      <dgm:spPr/>
      <dgm:t>
        <a:bodyPr/>
        <a:lstStyle/>
        <a:p>
          <a:endParaRPr lang="en-US"/>
        </a:p>
      </dgm:t>
    </dgm:pt>
    <dgm:pt modelId="{9C8E9796-9375-4C35-9667-3C9C1D9D51A8}">
      <dgm:prSet/>
      <dgm:spPr/>
      <dgm:t>
        <a:bodyPr/>
        <a:lstStyle/>
        <a:p>
          <a:r>
            <a:rPr lang="en-GB"/>
            <a:t>Citizenship knowledge and understanding</a:t>
          </a:r>
          <a:endParaRPr lang="en-US"/>
        </a:p>
      </dgm:t>
    </dgm:pt>
    <dgm:pt modelId="{D5002805-06E2-4894-A1FD-F14B8F93FB13}" type="parTrans" cxnId="{37A3682A-74AC-49DD-B37D-6B0AF5B2A5C4}">
      <dgm:prSet/>
      <dgm:spPr/>
      <dgm:t>
        <a:bodyPr/>
        <a:lstStyle/>
        <a:p>
          <a:endParaRPr lang="en-US"/>
        </a:p>
      </dgm:t>
    </dgm:pt>
    <dgm:pt modelId="{A92AF385-A653-48E7-8736-B143D0FF9EE4}" type="sibTrans" cxnId="{37A3682A-74AC-49DD-B37D-6B0AF5B2A5C4}">
      <dgm:prSet/>
      <dgm:spPr/>
      <dgm:t>
        <a:bodyPr/>
        <a:lstStyle/>
        <a:p>
          <a:endParaRPr lang="en-US"/>
        </a:p>
      </dgm:t>
    </dgm:pt>
    <dgm:pt modelId="{E76F74A7-E4C6-4B53-99B5-8957BA8EA31B}" type="pres">
      <dgm:prSet presAssocID="{203F40DF-498A-4BE7-A66E-B47751EB3440}" presName="linear" presStyleCnt="0">
        <dgm:presLayoutVars>
          <dgm:animLvl val="lvl"/>
          <dgm:resizeHandles val="exact"/>
        </dgm:presLayoutVars>
      </dgm:prSet>
      <dgm:spPr/>
    </dgm:pt>
    <dgm:pt modelId="{5CF234B2-55E7-42EA-82CA-2C62DA5E2A08}" type="pres">
      <dgm:prSet presAssocID="{4472DBE5-2D21-46E3-9F58-B42A6623EBAA}" presName="parentText" presStyleLbl="node1" presStyleIdx="0" presStyleCnt="3">
        <dgm:presLayoutVars>
          <dgm:chMax val="0"/>
          <dgm:bulletEnabled val="1"/>
        </dgm:presLayoutVars>
      </dgm:prSet>
      <dgm:spPr/>
    </dgm:pt>
    <dgm:pt modelId="{550E4E3D-99E3-4F0D-B5BE-FF61A8B39EE7}" type="pres">
      <dgm:prSet presAssocID="{2A7CA21C-ADF4-44DB-AD8A-74C754ACEFDF}" presName="spacer" presStyleCnt="0"/>
      <dgm:spPr/>
    </dgm:pt>
    <dgm:pt modelId="{7E3AA143-6DF1-4F68-A25E-BDE3ACD23B8B}" type="pres">
      <dgm:prSet presAssocID="{C33070CD-1A1A-4C13-A02D-05C195AD7DCB}" presName="parentText" presStyleLbl="node1" presStyleIdx="1" presStyleCnt="3">
        <dgm:presLayoutVars>
          <dgm:chMax val="0"/>
          <dgm:bulletEnabled val="1"/>
        </dgm:presLayoutVars>
      </dgm:prSet>
      <dgm:spPr/>
    </dgm:pt>
    <dgm:pt modelId="{280B089D-22D1-4ED1-A5B4-080CDA00200C}" type="pres">
      <dgm:prSet presAssocID="{6A38A2D3-67F2-453E-AAE2-F3BAED372DC4}" presName="spacer" presStyleCnt="0"/>
      <dgm:spPr/>
    </dgm:pt>
    <dgm:pt modelId="{EF81D606-4F23-41B6-951E-D40B331C1A91}" type="pres">
      <dgm:prSet presAssocID="{9C8E9796-9375-4C35-9667-3C9C1D9D51A8}" presName="parentText" presStyleLbl="node1" presStyleIdx="2" presStyleCnt="3">
        <dgm:presLayoutVars>
          <dgm:chMax val="0"/>
          <dgm:bulletEnabled val="1"/>
        </dgm:presLayoutVars>
      </dgm:prSet>
      <dgm:spPr/>
    </dgm:pt>
  </dgm:ptLst>
  <dgm:cxnLst>
    <dgm:cxn modelId="{2E721E0E-2731-4C79-9DB3-A2792E057185}" srcId="{203F40DF-498A-4BE7-A66E-B47751EB3440}" destId="{4472DBE5-2D21-46E3-9F58-B42A6623EBAA}" srcOrd="0" destOrd="0" parTransId="{84098A49-CA68-413E-98DD-43D947902EF6}" sibTransId="{2A7CA21C-ADF4-44DB-AD8A-74C754ACEFDF}"/>
    <dgm:cxn modelId="{95AA2017-1166-48B8-8DA4-2E079461DC1D}" type="presOf" srcId="{203F40DF-498A-4BE7-A66E-B47751EB3440}" destId="{E76F74A7-E4C6-4B53-99B5-8957BA8EA31B}" srcOrd="0" destOrd="0" presId="urn:microsoft.com/office/officeart/2005/8/layout/vList2"/>
    <dgm:cxn modelId="{37A3682A-74AC-49DD-B37D-6B0AF5B2A5C4}" srcId="{203F40DF-498A-4BE7-A66E-B47751EB3440}" destId="{9C8E9796-9375-4C35-9667-3C9C1D9D51A8}" srcOrd="2" destOrd="0" parTransId="{D5002805-06E2-4894-A1FD-F14B8F93FB13}" sibTransId="{A92AF385-A653-48E7-8736-B143D0FF9EE4}"/>
    <dgm:cxn modelId="{3A9D6137-96EF-4EFD-81CC-D27EF02EC107}" type="presOf" srcId="{C33070CD-1A1A-4C13-A02D-05C195AD7DCB}" destId="{7E3AA143-6DF1-4F68-A25E-BDE3ACD23B8B}" srcOrd="0" destOrd="0" presId="urn:microsoft.com/office/officeart/2005/8/layout/vList2"/>
    <dgm:cxn modelId="{D072CB54-7FD2-4150-BBD4-411ABEF95929}" type="presOf" srcId="{9C8E9796-9375-4C35-9667-3C9C1D9D51A8}" destId="{EF81D606-4F23-41B6-951E-D40B331C1A91}" srcOrd="0" destOrd="0" presId="urn:microsoft.com/office/officeart/2005/8/layout/vList2"/>
    <dgm:cxn modelId="{0EC6F188-66D9-4B43-8F66-A2B28E0B2ACE}" srcId="{203F40DF-498A-4BE7-A66E-B47751EB3440}" destId="{C33070CD-1A1A-4C13-A02D-05C195AD7DCB}" srcOrd="1" destOrd="0" parTransId="{7E9F6C2E-723E-44DD-82D6-F7446F3F3AF3}" sibTransId="{6A38A2D3-67F2-453E-AAE2-F3BAED372DC4}"/>
    <dgm:cxn modelId="{750A60C1-64EA-44C1-89C9-ED23E0C29610}" type="presOf" srcId="{4472DBE5-2D21-46E3-9F58-B42A6623EBAA}" destId="{5CF234B2-55E7-42EA-82CA-2C62DA5E2A08}" srcOrd="0" destOrd="0" presId="urn:microsoft.com/office/officeart/2005/8/layout/vList2"/>
    <dgm:cxn modelId="{280F13F3-F285-486D-B13E-A6FF6AC69629}" type="presParOf" srcId="{E76F74A7-E4C6-4B53-99B5-8957BA8EA31B}" destId="{5CF234B2-55E7-42EA-82CA-2C62DA5E2A08}" srcOrd="0" destOrd="0" presId="urn:microsoft.com/office/officeart/2005/8/layout/vList2"/>
    <dgm:cxn modelId="{4E006000-1B8D-48BB-BA5F-3B13A4BC635E}" type="presParOf" srcId="{E76F74A7-E4C6-4B53-99B5-8957BA8EA31B}" destId="{550E4E3D-99E3-4F0D-B5BE-FF61A8B39EE7}" srcOrd="1" destOrd="0" presId="urn:microsoft.com/office/officeart/2005/8/layout/vList2"/>
    <dgm:cxn modelId="{B4A19973-9D8F-444F-A8E4-C58581840A01}" type="presParOf" srcId="{E76F74A7-E4C6-4B53-99B5-8957BA8EA31B}" destId="{7E3AA143-6DF1-4F68-A25E-BDE3ACD23B8B}" srcOrd="2" destOrd="0" presId="urn:microsoft.com/office/officeart/2005/8/layout/vList2"/>
    <dgm:cxn modelId="{3AF04920-9719-4180-86FD-72095C679629}" type="presParOf" srcId="{E76F74A7-E4C6-4B53-99B5-8957BA8EA31B}" destId="{280B089D-22D1-4ED1-A5B4-080CDA00200C}" srcOrd="3" destOrd="0" presId="urn:microsoft.com/office/officeart/2005/8/layout/vList2"/>
    <dgm:cxn modelId="{C690D11A-625E-425A-8569-B4A3D21C85AF}" type="presParOf" srcId="{E76F74A7-E4C6-4B53-99B5-8957BA8EA31B}" destId="{EF81D606-4F23-41B6-951E-D40B331C1A91}"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9B8726-65AC-4613-A5A6-F96FC4ECF246}">
      <dsp:nvSpPr>
        <dsp:cNvPr id="0" name=""/>
        <dsp:cNvSpPr/>
      </dsp:nvSpPr>
      <dsp:spPr>
        <a:xfrm>
          <a:off x="0" y="470"/>
          <a:ext cx="6263640" cy="64749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DDFF825-7030-4751-8BC8-D866CCE96BF8}">
      <dsp:nvSpPr>
        <dsp:cNvPr id="0" name=""/>
        <dsp:cNvSpPr/>
      </dsp:nvSpPr>
      <dsp:spPr>
        <a:xfrm>
          <a:off x="195868" y="146157"/>
          <a:ext cx="356124" cy="35612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63F2C4F-4741-47C1-8E7D-9A24DDB2E522}">
      <dsp:nvSpPr>
        <dsp:cNvPr id="0" name=""/>
        <dsp:cNvSpPr/>
      </dsp:nvSpPr>
      <dsp:spPr>
        <a:xfrm>
          <a:off x="747862" y="470"/>
          <a:ext cx="5515777" cy="6474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27" tIns="68527" rIns="68527" bIns="68527" numCol="1" spcCol="1270" anchor="ctr" anchorCtr="0">
          <a:noAutofit/>
        </a:bodyPr>
        <a:lstStyle/>
        <a:p>
          <a:pPr marL="0" lvl="0" indent="0" algn="l" defTabSz="711200">
            <a:lnSpc>
              <a:spcPct val="90000"/>
            </a:lnSpc>
            <a:spcBef>
              <a:spcPct val="0"/>
            </a:spcBef>
            <a:spcAft>
              <a:spcPct val="35000"/>
            </a:spcAft>
            <a:buNone/>
          </a:pPr>
          <a:r>
            <a:rPr lang="en-GB" sz="1600" kern="1200"/>
            <a:t>English</a:t>
          </a:r>
          <a:endParaRPr lang="en-US" sz="1600" kern="1200"/>
        </a:p>
      </dsp:txBody>
      <dsp:txXfrm>
        <a:off x="747862" y="470"/>
        <a:ext cx="5515777" cy="647499"/>
      </dsp:txXfrm>
    </dsp:sp>
    <dsp:sp modelId="{2E38439F-5909-4931-BEB2-5FAF5C03257C}">
      <dsp:nvSpPr>
        <dsp:cNvPr id="0" name=""/>
        <dsp:cNvSpPr/>
      </dsp:nvSpPr>
      <dsp:spPr>
        <a:xfrm>
          <a:off x="0" y="809844"/>
          <a:ext cx="6263640" cy="64749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0CBFCFE-518E-4668-8223-63982C482ADF}">
      <dsp:nvSpPr>
        <dsp:cNvPr id="0" name=""/>
        <dsp:cNvSpPr/>
      </dsp:nvSpPr>
      <dsp:spPr>
        <a:xfrm>
          <a:off x="195868" y="955532"/>
          <a:ext cx="356124" cy="35612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B55D1B6-3DA5-4CF6-BF22-E0E7BBD42273}">
      <dsp:nvSpPr>
        <dsp:cNvPr id="0" name=""/>
        <dsp:cNvSpPr/>
      </dsp:nvSpPr>
      <dsp:spPr>
        <a:xfrm>
          <a:off x="747862" y="809844"/>
          <a:ext cx="5515777" cy="6474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27" tIns="68527" rIns="68527" bIns="68527" numCol="1" spcCol="1270" anchor="ctr" anchorCtr="0">
          <a:noAutofit/>
        </a:bodyPr>
        <a:lstStyle/>
        <a:p>
          <a:pPr marL="0" lvl="0" indent="0" algn="l" defTabSz="711200">
            <a:lnSpc>
              <a:spcPct val="90000"/>
            </a:lnSpc>
            <a:spcBef>
              <a:spcPct val="0"/>
            </a:spcBef>
            <a:spcAft>
              <a:spcPct val="35000"/>
            </a:spcAft>
            <a:buNone/>
          </a:pPr>
          <a:r>
            <a:rPr lang="en-GB" sz="1600" kern="1200"/>
            <a:t>Mathematics</a:t>
          </a:r>
          <a:endParaRPr lang="en-US" sz="1600" kern="1200"/>
        </a:p>
      </dsp:txBody>
      <dsp:txXfrm>
        <a:off x="747862" y="809844"/>
        <a:ext cx="5515777" cy="647499"/>
      </dsp:txXfrm>
    </dsp:sp>
    <dsp:sp modelId="{F963998B-33AF-4D5A-AEBA-8924F0B2AD58}">
      <dsp:nvSpPr>
        <dsp:cNvPr id="0" name=""/>
        <dsp:cNvSpPr/>
      </dsp:nvSpPr>
      <dsp:spPr>
        <a:xfrm>
          <a:off x="0" y="1619219"/>
          <a:ext cx="6263640" cy="64749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C0DCCAD-FD3E-4401-BD69-3C612EA707DF}">
      <dsp:nvSpPr>
        <dsp:cNvPr id="0" name=""/>
        <dsp:cNvSpPr/>
      </dsp:nvSpPr>
      <dsp:spPr>
        <a:xfrm>
          <a:off x="195868" y="1764906"/>
          <a:ext cx="356124" cy="35612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AB2EB23-C3D8-400C-A1E1-03A577B8FD10}">
      <dsp:nvSpPr>
        <dsp:cNvPr id="0" name=""/>
        <dsp:cNvSpPr/>
      </dsp:nvSpPr>
      <dsp:spPr>
        <a:xfrm>
          <a:off x="747862" y="1619219"/>
          <a:ext cx="5515777" cy="6474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27" tIns="68527" rIns="68527" bIns="68527" numCol="1" spcCol="1270" anchor="ctr" anchorCtr="0">
          <a:noAutofit/>
        </a:bodyPr>
        <a:lstStyle/>
        <a:p>
          <a:pPr marL="0" lvl="0" indent="0" algn="l" defTabSz="711200">
            <a:lnSpc>
              <a:spcPct val="90000"/>
            </a:lnSpc>
            <a:spcBef>
              <a:spcPct val="0"/>
            </a:spcBef>
            <a:spcAft>
              <a:spcPct val="35000"/>
            </a:spcAft>
            <a:buNone/>
          </a:pPr>
          <a:r>
            <a:rPr lang="en-GB" sz="1600" kern="1200"/>
            <a:t>Science</a:t>
          </a:r>
          <a:endParaRPr lang="en-US" sz="1600" kern="1200"/>
        </a:p>
      </dsp:txBody>
      <dsp:txXfrm>
        <a:off x="747862" y="1619219"/>
        <a:ext cx="5515777" cy="647499"/>
      </dsp:txXfrm>
    </dsp:sp>
    <dsp:sp modelId="{E6C27BBD-AE14-42D3-872F-4BC5936D9BE9}">
      <dsp:nvSpPr>
        <dsp:cNvPr id="0" name=""/>
        <dsp:cNvSpPr/>
      </dsp:nvSpPr>
      <dsp:spPr>
        <a:xfrm>
          <a:off x="0" y="2428594"/>
          <a:ext cx="6263640" cy="64749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BBAB416-A320-4E16-8478-E27573FFE787}">
      <dsp:nvSpPr>
        <dsp:cNvPr id="0" name=""/>
        <dsp:cNvSpPr/>
      </dsp:nvSpPr>
      <dsp:spPr>
        <a:xfrm>
          <a:off x="195868" y="2574281"/>
          <a:ext cx="356124" cy="35612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880FB3F-4EF5-4287-BCBF-9675FD52D1BF}">
      <dsp:nvSpPr>
        <dsp:cNvPr id="0" name=""/>
        <dsp:cNvSpPr/>
      </dsp:nvSpPr>
      <dsp:spPr>
        <a:xfrm>
          <a:off x="747862" y="2428594"/>
          <a:ext cx="5515777" cy="6474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27" tIns="68527" rIns="68527" bIns="68527" numCol="1" spcCol="1270" anchor="ctr" anchorCtr="0">
          <a:noAutofit/>
        </a:bodyPr>
        <a:lstStyle/>
        <a:p>
          <a:pPr marL="0" lvl="0" indent="0" algn="l" defTabSz="711200">
            <a:lnSpc>
              <a:spcPct val="90000"/>
            </a:lnSpc>
            <a:spcBef>
              <a:spcPct val="0"/>
            </a:spcBef>
            <a:spcAft>
              <a:spcPct val="35000"/>
            </a:spcAft>
            <a:buNone/>
          </a:pPr>
          <a:r>
            <a:rPr lang="en-GB" sz="1600" kern="1200"/>
            <a:t>History or Geography</a:t>
          </a:r>
          <a:endParaRPr lang="en-US" sz="1600" kern="1200"/>
        </a:p>
      </dsp:txBody>
      <dsp:txXfrm>
        <a:off x="747862" y="2428594"/>
        <a:ext cx="5515777" cy="647499"/>
      </dsp:txXfrm>
    </dsp:sp>
    <dsp:sp modelId="{0C8BBC72-5B6B-4184-8CD2-03D8C790E241}">
      <dsp:nvSpPr>
        <dsp:cNvPr id="0" name=""/>
        <dsp:cNvSpPr/>
      </dsp:nvSpPr>
      <dsp:spPr>
        <a:xfrm>
          <a:off x="0" y="3237968"/>
          <a:ext cx="6263640" cy="64749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D4F2BE7-3BD2-4783-92C1-A6B8B5AB1C91}">
      <dsp:nvSpPr>
        <dsp:cNvPr id="0" name=""/>
        <dsp:cNvSpPr/>
      </dsp:nvSpPr>
      <dsp:spPr>
        <a:xfrm>
          <a:off x="195868" y="3383656"/>
          <a:ext cx="356124" cy="356124"/>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A160071-7F7E-483A-9B35-E37959D84D7E}">
      <dsp:nvSpPr>
        <dsp:cNvPr id="0" name=""/>
        <dsp:cNvSpPr/>
      </dsp:nvSpPr>
      <dsp:spPr>
        <a:xfrm>
          <a:off x="747862" y="3237968"/>
          <a:ext cx="5515777" cy="6474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27" tIns="68527" rIns="68527" bIns="68527" numCol="1" spcCol="1270" anchor="ctr" anchorCtr="0">
          <a:noAutofit/>
        </a:bodyPr>
        <a:lstStyle/>
        <a:p>
          <a:pPr marL="0" lvl="0" indent="0" algn="l" defTabSz="711200">
            <a:lnSpc>
              <a:spcPct val="90000"/>
            </a:lnSpc>
            <a:spcBef>
              <a:spcPct val="0"/>
            </a:spcBef>
            <a:spcAft>
              <a:spcPct val="35000"/>
            </a:spcAft>
            <a:buNone/>
          </a:pPr>
          <a:r>
            <a:rPr lang="en-GB" sz="1600" kern="1200"/>
            <a:t>A Modern Foreign Language</a:t>
          </a:r>
          <a:endParaRPr lang="en-US" sz="1600" kern="1200"/>
        </a:p>
      </dsp:txBody>
      <dsp:txXfrm>
        <a:off x="747862" y="3237968"/>
        <a:ext cx="5515777" cy="647499"/>
      </dsp:txXfrm>
    </dsp:sp>
    <dsp:sp modelId="{24F8BFBF-21A1-409D-92B5-9C1BE9BDD553}">
      <dsp:nvSpPr>
        <dsp:cNvPr id="0" name=""/>
        <dsp:cNvSpPr/>
      </dsp:nvSpPr>
      <dsp:spPr>
        <a:xfrm>
          <a:off x="0" y="4047343"/>
          <a:ext cx="6263640" cy="64749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3F1F937-9747-4370-900C-90EE10757DBE}">
      <dsp:nvSpPr>
        <dsp:cNvPr id="0" name=""/>
        <dsp:cNvSpPr/>
      </dsp:nvSpPr>
      <dsp:spPr>
        <a:xfrm>
          <a:off x="195868" y="4193030"/>
          <a:ext cx="356124" cy="356124"/>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BAD76BD-4C91-45CC-9E99-F1B368004243}">
      <dsp:nvSpPr>
        <dsp:cNvPr id="0" name=""/>
        <dsp:cNvSpPr/>
      </dsp:nvSpPr>
      <dsp:spPr>
        <a:xfrm>
          <a:off x="747862" y="4047343"/>
          <a:ext cx="5515777" cy="6474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27" tIns="68527" rIns="68527" bIns="68527" numCol="1" spcCol="1270" anchor="ctr" anchorCtr="0">
          <a:noAutofit/>
        </a:bodyPr>
        <a:lstStyle/>
        <a:p>
          <a:pPr marL="0" lvl="0" indent="0" algn="l" defTabSz="711200">
            <a:lnSpc>
              <a:spcPct val="90000"/>
            </a:lnSpc>
            <a:spcBef>
              <a:spcPct val="0"/>
            </a:spcBef>
            <a:spcAft>
              <a:spcPct val="35000"/>
            </a:spcAft>
            <a:buNone/>
          </a:pPr>
          <a:r>
            <a:rPr lang="en-GB" sz="1600" kern="1200"/>
            <a:t>No place for Technology, Creativity (music, art), economics, business etc.</a:t>
          </a:r>
          <a:endParaRPr lang="en-US" sz="1600" kern="1200"/>
        </a:p>
      </dsp:txBody>
      <dsp:txXfrm>
        <a:off x="747862" y="4047343"/>
        <a:ext cx="5515777" cy="647499"/>
      </dsp:txXfrm>
    </dsp:sp>
    <dsp:sp modelId="{D1FCF837-BE80-4FB1-9DA2-1DF1A8EB48EF}">
      <dsp:nvSpPr>
        <dsp:cNvPr id="0" name=""/>
        <dsp:cNvSpPr/>
      </dsp:nvSpPr>
      <dsp:spPr>
        <a:xfrm>
          <a:off x="0" y="4856717"/>
          <a:ext cx="6263640" cy="64749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2CA43F4-04D6-4CD3-BA46-10BE52084E7D}">
      <dsp:nvSpPr>
        <dsp:cNvPr id="0" name=""/>
        <dsp:cNvSpPr/>
      </dsp:nvSpPr>
      <dsp:spPr>
        <a:xfrm>
          <a:off x="195868" y="5002405"/>
          <a:ext cx="356124" cy="356124"/>
        </a:xfrm>
        <a:prstGeom prst="rect">
          <a:avLst/>
        </a:prstGeom>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7BBED9E-8E06-462A-ACB0-4D4D071D56FB}">
      <dsp:nvSpPr>
        <dsp:cNvPr id="0" name=""/>
        <dsp:cNvSpPr/>
      </dsp:nvSpPr>
      <dsp:spPr>
        <a:xfrm>
          <a:off x="747862" y="4856717"/>
          <a:ext cx="5515777" cy="6474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27" tIns="68527" rIns="68527" bIns="68527" numCol="1" spcCol="1270" anchor="ctr" anchorCtr="0">
          <a:noAutofit/>
        </a:bodyPr>
        <a:lstStyle/>
        <a:p>
          <a:pPr marL="0" lvl="0" indent="0" algn="l" defTabSz="711200">
            <a:lnSpc>
              <a:spcPct val="90000"/>
            </a:lnSpc>
            <a:spcBef>
              <a:spcPct val="0"/>
            </a:spcBef>
            <a:spcAft>
              <a:spcPct val="35000"/>
            </a:spcAft>
            <a:buNone/>
          </a:pPr>
          <a:r>
            <a:rPr lang="en-GB" sz="1600" kern="1200"/>
            <a:t>It is an accountability measure for schools but not for students.</a:t>
          </a:r>
          <a:endParaRPr lang="en-US" sz="1600" kern="1200"/>
        </a:p>
      </dsp:txBody>
      <dsp:txXfrm>
        <a:off x="747862" y="4856717"/>
        <a:ext cx="5515777" cy="64749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F234B2-55E7-42EA-82CA-2C62DA5E2A08}">
      <dsp:nvSpPr>
        <dsp:cNvPr id="0" name=""/>
        <dsp:cNvSpPr/>
      </dsp:nvSpPr>
      <dsp:spPr>
        <a:xfrm>
          <a:off x="0" y="59912"/>
          <a:ext cx="6172199" cy="15116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None/>
          </a:pPr>
          <a:r>
            <a:rPr lang="en-GB" sz="3800" kern="1200"/>
            <a:t>Consumer knowledge and understanding</a:t>
          </a:r>
          <a:endParaRPr lang="en-US" sz="3800" kern="1200"/>
        </a:p>
      </dsp:txBody>
      <dsp:txXfrm>
        <a:off x="73792" y="133704"/>
        <a:ext cx="6024615" cy="1364056"/>
      </dsp:txXfrm>
    </dsp:sp>
    <dsp:sp modelId="{7E3AA143-6DF1-4F68-A25E-BDE3ACD23B8B}">
      <dsp:nvSpPr>
        <dsp:cNvPr id="0" name=""/>
        <dsp:cNvSpPr/>
      </dsp:nvSpPr>
      <dsp:spPr>
        <a:xfrm>
          <a:off x="0" y="1680992"/>
          <a:ext cx="6172199" cy="15116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None/>
          </a:pPr>
          <a:r>
            <a:rPr lang="en-GB" sz="3800" kern="1200"/>
            <a:t>Producer knowledge and understanding</a:t>
          </a:r>
          <a:endParaRPr lang="en-US" sz="3800" kern="1200"/>
        </a:p>
      </dsp:txBody>
      <dsp:txXfrm>
        <a:off x="73792" y="1754784"/>
        <a:ext cx="6024615" cy="1364056"/>
      </dsp:txXfrm>
    </dsp:sp>
    <dsp:sp modelId="{EF81D606-4F23-41B6-951E-D40B331C1A91}">
      <dsp:nvSpPr>
        <dsp:cNvPr id="0" name=""/>
        <dsp:cNvSpPr/>
      </dsp:nvSpPr>
      <dsp:spPr>
        <a:xfrm>
          <a:off x="0" y="3302072"/>
          <a:ext cx="6172199" cy="15116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None/>
          </a:pPr>
          <a:r>
            <a:rPr lang="en-GB" sz="3800" kern="1200"/>
            <a:t>Citizenship knowledge and understanding</a:t>
          </a:r>
          <a:endParaRPr lang="en-US" sz="3800" kern="1200"/>
        </a:p>
      </dsp:txBody>
      <dsp:txXfrm>
        <a:off x="73792" y="3375864"/>
        <a:ext cx="6024615" cy="136405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F234B2-55E7-42EA-82CA-2C62DA5E2A08}">
      <dsp:nvSpPr>
        <dsp:cNvPr id="0" name=""/>
        <dsp:cNvSpPr/>
      </dsp:nvSpPr>
      <dsp:spPr>
        <a:xfrm>
          <a:off x="0" y="59912"/>
          <a:ext cx="6172199" cy="15116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None/>
          </a:pPr>
          <a:r>
            <a:rPr lang="en-GB" sz="3800" kern="1200"/>
            <a:t>Consumer knowledge and understanding</a:t>
          </a:r>
          <a:endParaRPr lang="en-US" sz="3800" kern="1200"/>
        </a:p>
      </dsp:txBody>
      <dsp:txXfrm>
        <a:off x="73792" y="133704"/>
        <a:ext cx="6024615" cy="1364056"/>
      </dsp:txXfrm>
    </dsp:sp>
    <dsp:sp modelId="{7E3AA143-6DF1-4F68-A25E-BDE3ACD23B8B}">
      <dsp:nvSpPr>
        <dsp:cNvPr id="0" name=""/>
        <dsp:cNvSpPr/>
      </dsp:nvSpPr>
      <dsp:spPr>
        <a:xfrm>
          <a:off x="0" y="1680992"/>
          <a:ext cx="6172199" cy="15116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None/>
          </a:pPr>
          <a:r>
            <a:rPr lang="en-GB" sz="3800" kern="1200"/>
            <a:t>Producer knowledge and understanding</a:t>
          </a:r>
          <a:endParaRPr lang="en-US" sz="3800" kern="1200"/>
        </a:p>
      </dsp:txBody>
      <dsp:txXfrm>
        <a:off x="73792" y="1754784"/>
        <a:ext cx="6024615" cy="1364056"/>
      </dsp:txXfrm>
    </dsp:sp>
    <dsp:sp modelId="{EF81D606-4F23-41B6-951E-D40B331C1A91}">
      <dsp:nvSpPr>
        <dsp:cNvPr id="0" name=""/>
        <dsp:cNvSpPr/>
      </dsp:nvSpPr>
      <dsp:spPr>
        <a:xfrm>
          <a:off x="0" y="3302072"/>
          <a:ext cx="6172199" cy="15116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None/>
          </a:pPr>
          <a:r>
            <a:rPr lang="en-GB" sz="3800" kern="1200"/>
            <a:t>Citizenship knowledge and understanding</a:t>
          </a:r>
          <a:endParaRPr lang="en-US" sz="3800" kern="1200"/>
        </a:p>
      </dsp:txBody>
      <dsp:txXfrm>
        <a:off x="73792" y="3375864"/>
        <a:ext cx="6024615" cy="1364056"/>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F688FB2-9A38-43F1-B2DC-3EABE8555899}" type="datetimeFigureOut">
              <a:rPr lang="en-GB" smtClean="0"/>
              <a:t>27/09/2021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87D141-5DDE-404A-BC3D-7F722C2A1FE2}" type="slidenum">
              <a:rPr lang="en-GB" smtClean="0"/>
              <a:t>‹#›</a:t>
            </a:fld>
            <a:endParaRPr lang="en-GB"/>
          </a:p>
        </p:txBody>
      </p:sp>
    </p:spTree>
    <p:extLst>
      <p:ext uri="{BB962C8B-B14F-4D97-AF65-F5344CB8AC3E}">
        <p14:creationId xmlns:p14="http://schemas.microsoft.com/office/powerpoint/2010/main" val="2466140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baseline="0" dirty="0">
                <a:latin typeface="Tahoma" panose="020B0604030504040204" pitchFamily="34" charset="0"/>
                <a:ea typeface="Tahoma" panose="020B0604030504040204" pitchFamily="34" charset="0"/>
                <a:cs typeface="Tahoma" panose="020B0604030504040204" pitchFamily="34" charset="0"/>
              </a:rPr>
              <a:t>The key focus that HMCI pointed out in regard to the curriculum</a:t>
            </a:r>
          </a:p>
          <a:p>
            <a:pPr marL="228600" marR="0" lvl="0" indent="-228600" algn="l" defTabSz="914400" rtl="0" eaLnBrk="1" fontAlgn="auto" latinLnBrk="0" hangingPunct="1">
              <a:lnSpc>
                <a:spcPct val="100000"/>
              </a:lnSpc>
              <a:spcBef>
                <a:spcPts val="0"/>
              </a:spcBef>
              <a:spcAft>
                <a:spcPts val="0"/>
              </a:spcAft>
              <a:buClrTx/>
              <a:buSzTx/>
              <a:buFontTx/>
              <a:buAutoNum type="alphaLcPeriod"/>
              <a:tabLst/>
              <a:defRPr/>
            </a:pPr>
            <a:r>
              <a:rPr lang="en-GB" sz="1200" b="0" baseline="0" dirty="0">
                <a:latin typeface="Tahoma" panose="020B0604030504040204" pitchFamily="34" charset="0"/>
                <a:ea typeface="Tahoma" panose="020B0604030504040204" pitchFamily="34" charset="0"/>
                <a:cs typeface="Tahoma" panose="020B0604030504040204" pitchFamily="34" charset="0"/>
              </a:rPr>
              <a:t>knowledge to be acquired</a:t>
            </a:r>
          </a:p>
          <a:p>
            <a:pPr marL="228600" marR="0" lvl="0" indent="-228600" algn="l" defTabSz="914400" rtl="0" eaLnBrk="1" fontAlgn="auto" latinLnBrk="0" hangingPunct="1">
              <a:lnSpc>
                <a:spcPct val="100000"/>
              </a:lnSpc>
              <a:spcBef>
                <a:spcPts val="0"/>
              </a:spcBef>
              <a:spcAft>
                <a:spcPts val="0"/>
              </a:spcAft>
              <a:buClrTx/>
              <a:buSzTx/>
              <a:buFontTx/>
              <a:buAutoNum type="alphaLcPeriod"/>
              <a:tabLst/>
              <a:defRPr/>
            </a:pPr>
            <a:r>
              <a:rPr lang="en-GB" sz="1200" b="0" baseline="0" dirty="0">
                <a:latin typeface="Tahoma" panose="020B0604030504040204" pitchFamily="34" charset="0"/>
                <a:ea typeface="Tahoma" panose="020B0604030504040204" pitchFamily="34" charset="0"/>
                <a:cs typeface="Tahoma" panose="020B0604030504040204" pitchFamily="34" charset="0"/>
              </a:rPr>
              <a:t>deep body of knowledge.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100" b="1" baseline="0" dirty="0">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0" baseline="0" dirty="0">
                <a:latin typeface="Tahoma" panose="020B0604030504040204" pitchFamily="34" charset="0"/>
                <a:ea typeface="Tahoma" panose="020B0604030504040204" pitchFamily="34" charset="0"/>
                <a:cs typeface="Tahoma" panose="020B0604030504040204" pitchFamily="34" charset="0"/>
              </a:rPr>
              <a:t>The following slides – 7-11 highlight these points through the important aspects of the findings from the research on curriculum</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C5A11B-B8B8-44F3-860C-35CF1D16E115}"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045212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3827252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839779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4217242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2208426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9/27/2021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790863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9/27/2021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030432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9/27/2021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7557594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9/27/2021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767802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9/27/2021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1806015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9/27/2021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240051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9/27/2021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3172884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9/27/2021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2404464946"/>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1.jp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22.jpg"/><Relationship Id="rId2" Type="http://schemas.openxmlformats.org/officeDocument/2006/relationships/diagramData" Target="../diagrams/data3.xml"/><Relationship Id="rId1" Type="http://schemas.openxmlformats.org/officeDocument/2006/relationships/slideLayout" Target="../slideLayouts/slideLayout8.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4.jpg"/><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flickr.com/photos/number10gov/48374803967/" TargetMode="External"/><Relationship Id="rId2" Type="http://schemas.openxmlformats.org/officeDocument/2006/relationships/image" Target="../media/image5.jpg"/><Relationship Id="rId1" Type="http://schemas.openxmlformats.org/officeDocument/2006/relationships/slideLayout" Target="../slideLayouts/slideLayout2.xml"/><Relationship Id="rId4" Type="http://schemas.openxmlformats.org/officeDocument/2006/relationships/hyperlink" Target="https://creativecommons.org/licenses/by-nc-nd/3.0/" TargetMode="Externa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8.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Graphical user interface, website&#10;&#10;Description automatically generated">
            <a:extLst>
              <a:ext uri="{FF2B5EF4-FFF2-40B4-BE49-F238E27FC236}">
                <a16:creationId xmlns:a16="http://schemas.microsoft.com/office/drawing/2014/main" id="{DDB92BF9-E592-40C3-B0B0-6F10600D858B}"/>
              </a:ext>
            </a:extLst>
          </p:cNvPr>
          <p:cNvPicPr>
            <a:picLocks noChangeAspect="1"/>
          </p:cNvPicPr>
          <p:nvPr/>
        </p:nvPicPr>
        <p:blipFill rotWithShape="1">
          <a:blip r:embed="rId2">
            <a:alphaModFix amt="60000"/>
            <a:extLst>
              <a:ext uri="{28A0092B-C50C-407E-A947-70E740481C1C}">
                <a14:useLocalDpi xmlns:a14="http://schemas.microsoft.com/office/drawing/2010/main" val="0"/>
              </a:ext>
            </a:extLst>
          </a:blip>
          <a:srcRect t="8342" b="8342"/>
          <a:stretch/>
        </p:blipFill>
        <p:spPr>
          <a:xfrm>
            <a:off x="20" y="10"/>
            <a:ext cx="12191980" cy="6856614"/>
          </a:xfrm>
          <a:prstGeom prst="rect">
            <a:avLst/>
          </a:prstGeom>
        </p:spPr>
      </p:pic>
      <p:sp>
        <p:nvSpPr>
          <p:cNvPr id="2" name="Title 1">
            <a:extLst>
              <a:ext uri="{FF2B5EF4-FFF2-40B4-BE49-F238E27FC236}">
                <a16:creationId xmlns:a16="http://schemas.microsoft.com/office/drawing/2014/main" id="{B49BDD04-F8AA-4126-8FE8-69952C393C80}"/>
              </a:ext>
            </a:extLst>
          </p:cNvPr>
          <p:cNvSpPr>
            <a:spLocks noGrp="1"/>
          </p:cNvSpPr>
          <p:nvPr>
            <p:ph type="ctrTitle"/>
          </p:nvPr>
        </p:nvSpPr>
        <p:spPr>
          <a:xfrm>
            <a:off x="838200" y="740211"/>
            <a:ext cx="7530685" cy="3163864"/>
          </a:xfrm>
        </p:spPr>
        <p:txBody>
          <a:bodyPr>
            <a:normAutofit/>
          </a:bodyPr>
          <a:lstStyle/>
          <a:p>
            <a:pPr algn="l"/>
            <a:r>
              <a:rPr lang="en-GB" sz="5200">
                <a:solidFill>
                  <a:srgbClr val="FFFFFF"/>
                </a:solidFill>
              </a:rPr>
              <a:t>Knowledge is not the enemy of Enterprise</a:t>
            </a:r>
          </a:p>
        </p:txBody>
      </p:sp>
      <p:sp>
        <p:nvSpPr>
          <p:cNvPr id="3" name="Subtitle 2">
            <a:extLst>
              <a:ext uri="{FF2B5EF4-FFF2-40B4-BE49-F238E27FC236}">
                <a16:creationId xmlns:a16="http://schemas.microsoft.com/office/drawing/2014/main" id="{F1415B43-0CBE-4BBB-AF6A-8E8993EFAFEC}"/>
              </a:ext>
            </a:extLst>
          </p:cNvPr>
          <p:cNvSpPr>
            <a:spLocks noGrp="1"/>
          </p:cNvSpPr>
          <p:nvPr>
            <p:ph type="subTitle" idx="1"/>
          </p:nvPr>
        </p:nvSpPr>
        <p:spPr>
          <a:xfrm>
            <a:off x="838200" y="4074515"/>
            <a:ext cx="7583133" cy="1279124"/>
          </a:xfrm>
        </p:spPr>
        <p:txBody>
          <a:bodyPr>
            <a:normAutofit/>
          </a:bodyPr>
          <a:lstStyle/>
          <a:p>
            <a:pPr algn="l"/>
            <a:r>
              <a:rPr lang="en-GB" sz="2200" dirty="0">
                <a:solidFill>
                  <a:srgbClr val="FFFFFF"/>
                </a:solidFill>
              </a:rPr>
              <a:t>Adrian Lyons, formerly Her Majesty’s Inspector and Ofsted’s (the English school inspectorate) national lead for economics, business and enterprise.</a:t>
            </a:r>
          </a:p>
        </p:txBody>
      </p:sp>
    </p:spTree>
    <p:extLst>
      <p:ext uri="{BB962C8B-B14F-4D97-AF65-F5344CB8AC3E}">
        <p14:creationId xmlns:p14="http://schemas.microsoft.com/office/powerpoint/2010/main" val="26508181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a:extLst>
              <a:ext uri="{FF2B5EF4-FFF2-40B4-BE49-F238E27FC236}">
                <a16:creationId xmlns:a16="http://schemas.microsoft.com/office/drawing/2014/main" id="{F4B7E576-6FFD-4D79-9D69-914DA1422E7A}"/>
              </a:ext>
            </a:extLst>
          </p:cNvPr>
          <p:cNvSpPr>
            <a:spLocks noGrp="1"/>
          </p:cNvSpPr>
          <p:nvPr>
            <p:ph type="title"/>
          </p:nvPr>
        </p:nvSpPr>
        <p:spPr>
          <a:xfrm>
            <a:off x="572493" y="238539"/>
            <a:ext cx="11018520" cy="1434415"/>
          </a:xfrm>
        </p:spPr>
        <p:txBody>
          <a:bodyPr vert="horz" lIns="91440" tIns="45720" rIns="91440" bIns="45720" rtlCol="0" anchor="b">
            <a:normAutofit/>
          </a:bodyPr>
          <a:lstStyle/>
          <a:p>
            <a:endParaRPr lang="en-US" sz="5400"/>
          </a:p>
        </p:txBody>
      </p:sp>
      <p:sp>
        <p:nvSpPr>
          <p:cNvPr id="22"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ontent Placeholder 6">
            <a:extLst>
              <a:ext uri="{FF2B5EF4-FFF2-40B4-BE49-F238E27FC236}">
                <a16:creationId xmlns:a16="http://schemas.microsoft.com/office/drawing/2014/main" id="{29B466C7-B9A6-4FA5-B98F-094DEB7AE113}"/>
              </a:ext>
            </a:extLst>
          </p:cNvPr>
          <p:cNvSpPr>
            <a:spLocks noGrp="1"/>
          </p:cNvSpPr>
          <p:nvPr>
            <p:ph type="body" sz="half" idx="2"/>
          </p:nvPr>
        </p:nvSpPr>
        <p:spPr>
          <a:xfrm>
            <a:off x="572493" y="2071316"/>
            <a:ext cx="6713552" cy="4119172"/>
          </a:xfrm>
        </p:spPr>
        <p:txBody>
          <a:bodyPr vert="horz" lIns="91440" tIns="45720" rIns="91440" bIns="45720" rtlCol="0" anchor="t">
            <a:normAutofit/>
          </a:bodyPr>
          <a:lstStyle/>
          <a:p>
            <a:pPr indent="-228600">
              <a:buFont typeface="Arial" panose="020B0604020202020204" pitchFamily="34" charset="0"/>
              <a:buChar char="•"/>
            </a:pPr>
            <a:r>
              <a:rPr lang="en-US" sz="2200" b="1" i="0">
                <a:effectLst/>
              </a:rPr>
              <a:t>The architect of the national curriculum says the current EBacc is ‘regressive’, ‘severely limits learning’, ignores the skills needed for today’s workforce, and fails poorer students. </a:t>
            </a:r>
          </a:p>
          <a:p>
            <a:pPr indent="-228600">
              <a:buFont typeface="Arial" panose="020B0604020202020204" pitchFamily="34" charset="0"/>
              <a:buChar char="•"/>
            </a:pPr>
            <a:r>
              <a:rPr lang="en-US" sz="2200" b="0" i="0">
                <a:effectLst/>
              </a:rPr>
              <a:t>The government’s EBacc measure should be broadened into a “new Baccalaureate” including opportunities for computer science, creative and technical subjects, the architect of the national curriculum has said.</a:t>
            </a:r>
          </a:p>
          <a:p>
            <a:pPr indent="-228600">
              <a:buFont typeface="Arial" panose="020B0604020202020204" pitchFamily="34" charset="0"/>
              <a:buChar char="•"/>
            </a:pPr>
            <a:r>
              <a:rPr lang="en-US" sz="2200" b="0" i="0">
                <a:effectLst/>
              </a:rPr>
              <a:t>Lord Kenneth Baker, in his role as chairman of the Edge Foundation, has published a report criticising the government’s current target to have 90 per cent of students studying the EBacc.</a:t>
            </a:r>
          </a:p>
          <a:p>
            <a:pPr indent="-228600">
              <a:buFont typeface="Arial" panose="020B0604020202020204" pitchFamily="34" charset="0"/>
              <a:buChar char="•"/>
            </a:pPr>
            <a:endParaRPr lang="en-US" sz="2200"/>
          </a:p>
        </p:txBody>
      </p:sp>
      <p:pic>
        <p:nvPicPr>
          <p:cNvPr id="10" name="Content Placeholder 9" descr="A person in a suit and tie&#10;&#10;Description automatically generated with medium confidence">
            <a:extLst>
              <a:ext uri="{FF2B5EF4-FFF2-40B4-BE49-F238E27FC236}">
                <a16:creationId xmlns:a16="http://schemas.microsoft.com/office/drawing/2014/main" id="{92087E19-3BCB-4AD9-B7FA-3EDB7DF1636A}"/>
              </a:ext>
            </a:extLst>
          </p:cNvPr>
          <p:cNvPicPr>
            <a:picLocks noGrp="1" noChangeAspect="1"/>
          </p:cNvPicPr>
          <p:nvPr>
            <p:ph type="pic" idx="1"/>
          </p:nvPr>
        </p:nvPicPr>
        <p:blipFill rotWithShape="1">
          <a:blip r:embed="rId2">
            <a:extLst>
              <a:ext uri="{28A0092B-C50C-407E-A947-70E740481C1C}">
                <a14:useLocalDpi xmlns:a14="http://schemas.microsoft.com/office/drawing/2010/main" val="0"/>
              </a:ext>
            </a:extLst>
          </a:blip>
          <a:srcRect t="3808" r="3" b="26811"/>
          <a:stretch/>
        </p:blipFill>
        <p:spPr>
          <a:xfrm>
            <a:off x="7675658" y="2093976"/>
            <a:ext cx="3941064" cy="4096512"/>
          </a:xfrm>
          <a:prstGeom prst="rect">
            <a:avLst/>
          </a:prstGeom>
          <a:noFill/>
        </p:spPr>
      </p:pic>
      <p:sp>
        <p:nvSpPr>
          <p:cNvPr id="4" name="Footer Placeholder 3">
            <a:extLst>
              <a:ext uri="{FF2B5EF4-FFF2-40B4-BE49-F238E27FC236}">
                <a16:creationId xmlns:a16="http://schemas.microsoft.com/office/drawing/2014/main" id="{D7FE8D64-FC7F-42D1-8553-5607A5300BB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defRPr/>
            </a:pPr>
            <a:r>
              <a:rPr lang="en-US" kern="1200">
                <a:solidFill>
                  <a:prstClr val="black">
                    <a:tint val="75000"/>
                  </a:prstClr>
                </a:solidFill>
                <a:latin typeface="Calibri" panose="020F0502020204030204"/>
                <a:ea typeface="+mn-ea"/>
                <a:cs typeface="+mn-cs"/>
              </a:rPr>
              <a:t>Knowledge and Enterprise AEEE Freiburg October 2021</a:t>
            </a:r>
          </a:p>
        </p:txBody>
      </p:sp>
      <p:sp>
        <p:nvSpPr>
          <p:cNvPr id="5" name="Slide Number Placeholder 4">
            <a:extLst>
              <a:ext uri="{FF2B5EF4-FFF2-40B4-BE49-F238E27FC236}">
                <a16:creationId xmlns:a16="http://schemas.microsoft.com/office/drawing/2014/main" id="{39E4EA69-72BC-4D68-849F-2603AD1824B3}"/>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defRPr/>
            </a:pPr>
            <a:r>
              <a:rPr lang="en-US">
                <a:solidFill>
                  <a:prstClr val="black">
                    <a:tint val="75000"/>
                  </a:prstClr>
                </a:solidFill>
                <a:latin typeface="Calibri" panose="020F0502020204030204"/>
              </a:rPr>
              <a:t>Slide </a:t>
            </a:r>
            <a:fld id="{5F4C8201-D8A8-417D-8A18-42E93E6C5D44}" type="slidenum">
              <a:rPr lang="en-US" smtClean="0">
                <a:solidFill>
                  <a:prstClr val="black">
                    <a:tint val="75000"/>
                  </a:prstClr>
                </a:solidFill>
                <a:latin typeface="Calibri" panose="020F0502020204030204"/>
              </a:rPr>
              <a:pPr>
                <a:spcAft>
                  <a:spcPts val="600"/>
                </a:spcAft>
                <a:defRPr/>
              </a:pPr>
              <a:t>10</a:t>
            </a:fld>
            <a:endParaRPr lang="en-US">
              <a:solidFill>
                <a:prstClr val="black">
                  <a:tint val="75000"/>
                </a:prstClr>
              </a:solidFill>
              <a:latin typeface="Calibri" panose="020F0502020204030204"/>
            </a:endParaRPr>
          </a:p>
        </p:txBody>
      </p:sp>
    </p:spTree>
    <p:extLst>
      <p:ext uri="{BB962C8B-B14F-4D97-AF65-F5344CB8AC3E}">
        <p14:creationId xmlns:p14="http://schemas.microsoft.com/office/powerpoint/2010/main" val="37419788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8BC6BB-A129-4974-B620-2436F9FFAA5A}"/>
              </a:ext>
            </a:extLst>
          </p:cNvPr>
          <p:cNvSpPr>
            <a:spLocks noGrp="1"/>
          </p:cNvSpPr>
          <p:nvPr>
            <p:ph type="title"/>
          </p:nvPr>
        </p:nvSpPr>
        <p:spPr/>
        <p:txBody>
          <a:bodyPr anchor="b">
            <a:normAutofit/>
          </a:bodyPr>
          <a:lstStyle/>
          <a:p>
            <a:r>
              <a:rPr lang="en-GB" sz="2700"/>
              <a:t>So what economic and business knowledge and  understanding do we want students to have?</a:t>
            </a:r>
          </a:p>
        </p:txBody>
      </p:sp>
      <p:graphicFrame>
        <p:nvGraphicFramePr>
          <p:cNvPr id="7" name="Content Placeholder 2">
            <a:extLst>
              <a:ext uri="{FF2B5EF4-FFF2-40B4-BE49-F238E27FC236}">
                <a16:creationId xmlns:a16="http://schemas.microsoft.com/office/drawing/2014/main" id="{9266A84C-5FEA-4486-B28F-396B41BEA109}"/>
              </a:ext>
            </a:extLst>
          </p:cNvPr>
          <p:cNvGraphicFramePr>
            <a:graphicFrameLocks noGrp="1"/>
          </p:cNvGraphicFramePr>
          <p:nvPr>
            <p:ph idx="1"/>
            <p:extLst>
              <p:ext uri="{D42A27DB-BD31-4B8C-83A1-F6EECF244321}">
                <p14:modId xmlns:p14="http://schemas.microsoft.com/office/powerpoint/2010/main" val="1663322409"/>
              </p:ext>
            </p:extLst>
          </p:nvPr>
        </p:nvGraphicFramePr>
        <p:xfrm>
          <a:off x="5183188" y="987425"/>
          <a:ext cx="6172200"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Text Placeholder 3">
            <a:extLst>
              <a:ext uri="{FF2B5EF4-FFF2-40B4-BE49-F238E27FC236}">
                <a16:creationId xmlns:a16="http://schemas.microsoft.com/office/drawing/2014/main" id="{4E3E8A30-139A-4E8B-901B-8032A8368FD2}"/>
              </a:ext>
            </a:extLst>
          </p:cNvPr>
          <p:cNvSpPr>
            <a:spLocks noGrp="1"/>
          </p:cNvSpPr>
          <p:nvPr>
            <p:ph type="body" sz="half" idx="2"/>
          </p:nvPr>
        </p:nvSpPr>
        <p:spPr/>
        <p:txBody>
          <a:bodyPr/>
          <a:lstStyle/>
          <a:p>
            <a:endParaRPr lang="en-US" dirty="0"/>
          </a:p>
          <a:p>
            <a:r>
              <a:rPr lang="en-US" sz="3200" dirty="0">
                <a:highlight>
                  <a:srgbClr val="FFFF00"/>
                </a:highlight>
              </a:rPr>
              <a:t>Financial Literacy</a:t>
            </a:r>
          </a:p>
          <a:p>
            <a:endParaRPr lang="en-US" sz="2400" dirty="0">
              <a:highlight>
                <a:srgbClr val="FFFF00"/>
              </a:highlight>
            </a:endParaRPr>
          </a:p>
          <a:p>
            <a:r>
              <a:rPr lang="en-US" sz="2400" dirty="0">
                <a:highlight>
                  <a:srgbClr val="FFFF00"/>
                </a:highlight>
              </a:rPr>
              <a:t>Employability Skills</a:t>
            </a:r>
          </a:p>
          <a:p>
            <a:r>
              <a:rPr lang="en-US" sz="2400" dirty="0">
                <a:highlight>
                  <a:srgbClr val="FFFF00"/>
                </a:highlight>
              </a:rPr>
              <a:t> (e.g..   </a:t>
            </a:r>
          </a:p>
        </p:txBody>
      </p:sp>
      <p:sp>
        <p:nvSpPr>
          <p:cNvPr id="4" name="Footer Placeholder 3">
            <a:extLst>
              <a:ext uri="{FF2B5EF4-FFF2-40B4-BE49-F238E27FC236}">
                <a16:creationId xmlns:a16="http://schemas.microsoft.com/office/drawing/2014/main" id="{83949747-8003-44F3-9E5A-30208E79CE34}"/>
              </a:ext>
            </a:extLst>
          </p:cNvPr>
          <p:cNvSpPr>
            <a:spLocks noGrp="1"/>
          </p:cNvSpPr>
          <p:nvPr>
            <p:ph type="ftr" sz="quarter" idx="11"/>
          </p:nvPr>
        </p:nvSpPr>
        <p:spPr/>
        <p:txBody>
          <a:bodyPr anchor="ctr">
            <a:normAutofit/>
          </a:bodyPr>
          <a:lstStyle/>
          <a:p>
            <a:r>
              <a:rPr lang="en-GB" dirty="0"/>
              <a:t>Knowledge and Enterprise AEEE Freiburg October 2021</a:t>
            </a:r>
          </a:p>
        </p:txBody>
      </p:sp>
      <p:sp>
        <p:nvSpPr>
          <p:cNvPr id="5" name="Slide Number Placeholder 4">
            <a:extLst>
              <a:ext uri="{FF2B5EF4-FFF2-40B4-BE49-F238E27FC236}">
                <a16:creationId xmlns:a16="http://schemas.microsoft.com/office/drawing/2014/main" id="{6C6A890C-77DA-442E-9756-C06C232385EF}"/>
              </a:ext>
            </a:extLst>
          </p:cNvPr>
          <p:cNvSpPr>
            <a:spLocks noGrp="1"/>
          </p:cNvSpPr>
          <p:nvPr>
            <p:ph type="sldNum" sz="quarter" idx="12"/>
          </p:nvPr>
        </p:nvSpPr>
        <p:spPr/>
        <p:txBody>
          <a:bodyPr anchor="ctr">
            <a:normAutofit/>
          </a:bodyPr>
          <a:lstStyle/>
          <a:p>
            <a:pPr>
              <a:spcAft>
                <a:spcPts val="600"/>
              </a:spcAft>
            </a:pPr>
            <a:r>
              <a:rPr lang="en-GB">
                <a:solidFill>
                  <a:schemeClr val="bg1"/>
                </a:solidFill>
              </a:rPr>
              <a:t>Slide </a:t>
            </a:r>
            <a:fld id="{5F4C8201-D8A8-417D-8A18-42E93E6C5D44}" type="slidenum">
              <a:rPr lang="en-GB" b="1" smtClean="0">
                <a:solidFill>
                  <a:schemeClr val="bg1"/>
                </a:solidFill>
              </a:rPr>
              <a:pPr>
                <a:spcAft>
                  <a:spcPts val="600"/>
                </a:spcAft>
              </a:pPr>
              <a:t>11</a:t>
            </a:fld>
            <a:endParaRPr lang="en-GB" b="1">
              <a:solidFill>
                <a:schemeClr val="bg1"/>
              </a:solidFill>
            </a:endParaRPr>
          </a:p>
        </p:txBody>
      </p:sp>
      <p:sp>
        <p:nvSpPr>
          <p:cNvPr id="3" name="Arrow: Right 2">
            <a:extLst>
              <a:ext uri="{FF2B5EF4-FFF2-40B4-BE49-F238E27FC236}">
                <a16:creationId xmlns:a16="http://schemas.microsoft.com/office/drawing/2014/main" id="{61019B09-E833-491E-9FD6-F3268569D0DF}"/>
              </a:ext>
            </a:extLst>
          </p:cNvPr>
          <p:cNvSpPr/>
          <p:nvPr/>
        </p:nvSpPr>
        <p:spPr>
          <a:xfrm>
            <a:off x="4465674" y="2211572"/>
            <a:ext cx="717514" cy="457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descr="Chart, bubble chart&#10;&#10;Description automatically generated">
            <a:extLst>
              <a:ext uri="{FF2B5EF4-FFF2-40B4-BE49-F238E27FC236}">
                <a16:creationId xmlns:a16="http://schemas.microsoft.com/office/drawing/2014/main" id="{8B2A1EB4-69D0-4468-8370-A9D31FFE9461}"/>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574264" y="4101417"/>
            <a:ext cx="2152650" cy="2124075"/>
          </a:xfrm>
          <a:prstGeom prst="rect">
            <a:avLst/>
          </a:prstGeom>
        </p:spPr>
      </p:pic>
      <p:sp>
        <p:nvSpPr>
          <p:cNvPr id="10" name="Arrow: Bent 9">
            <a:extLst>
              <a:ext uri="{FF2B5EF4-FFF2-40B4-BE49-F238E27FC236}">
                <a16:creationId xmlns:a16="http://schemas.microsoft.com/office/drawing/2014/main" id="{7A5EBFB0-AB13-4B50-B530-9BFFB20BA684}"/>
              </a:ext>
            </a:extLst>
          </p:cNvPr>
          <p:cNvSpPr/>
          <p:nvPr/>
        </p:nvSpPr>
        <p:spPr>
          <a:xfrm>
            <a:off x="3551274" y="3537890"/>
            <a:ext cx="910116" cy="1034109"/>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Tree>
    <p:extLst>
      <p:ext uri="{BB962C8B-B14F-4D97-AF65-F5344CB8AC3E}">
        <p14:creationId xmlns:p14="http://schemas.microsoft.com/office/powerpoint/2010/main" val="21310996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a:extLst>
              <a:ext uri="{FF2B5EF4-FFF2-40B4-BE49-F238E27FC236}">
                <a16:creationId xmlns:a16="http://schemas.microsoft.com/office/drawing/2014/main" id="{FDBF6379-556F-4663-890B-8F7F8CEFC1D1}"/>
              </a:ext>
            </a:extLst>
          </p:cNvPr>
          <p:cNvSpPr>
            <a:spLocks noGrp="1"/>
          </p:cNvSpPr>
          <p:nvPr>
            <p:ph type="title"/>
          </p:nvPr>
        </p:nvSpPr>
        <p:spPr>
          <a:xfrm>
            <a:off x="841248" y="548640"/>
            <a:ext cx="3600860" cy="5431536"/>
          </a:xfrm>
        </p:spPr>
        <p:txBody>
          <a:bodyPr>
            <a:normAutofit/>
          </a:bodyPr>
          <a:lstStyle/>
          <a:p>
            <a:r>
              <a:rPr lang="en-GB" sz="5400"/>
              <a:t>Returning to 2005</a:t>
            </a:r>
          </a:p>
        </p:txBody>
      </p:sp>
      <p:sp>
        <p:nvSpPr>
          <p:cNvPr id="15"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ontent Placeholder 7">
            <a:extLst>
              <a:ext uri="{FF2B5EF4-FFF2-40B4-BE49-F238E27FC236}">
                <a16:creationId xmlns:a16="http://schemas.microsoft.com/office/drawing/2014/main" id="{1F162B8F-6AA3-44DF-9B42-8756B7277406}"/>
              </a:ext>
            </a:extLst>
          </p:cNvPr>
          <p:cNvSpPr>
            <a:spLocks noGrp="1"/>
          </p:cNvSpPr>
          <p:nvPr>
            <p:ph idx="1"/>
          </p:nvPr>
        </p:nvSpPr>
        <p:spPr>
          <a:xfrm>
            <a:off x="5126418" y="552091"/>
            <a:ext cx="6224335" cy="5431536"/>
          </a:xfrm>
        </p:spPr>
        <p:txBody>
          <a:bodyPr anchor="ctr">
            <a:normAutofit/>
          </a:bodyPr>
          <a:lstStyle/>
          <a:p>
            <a:pPr>
              <a:spcAft>
                <a:spcPts val="800"/>
              </a:spcAft>
            </a:pPr>
            <a:r>
              <a:rPr lang="en-GB" sz="2200">
                <a:effectLst/>
                <a:latin typeface="Tahoma" panose="020B0604030504040204" pitchFamily="34" charset="0"/>
                <a:ea typeface="Calibri" panose="020F0502020204030204" pitchFamily="34" charset="0"/>
                <a:cs typeface="Times New Roman" panose="02020603050405020304" pitchFamily="18" charset="0"/>
              </a:rPr>
              <a:t>The 2005 report went on to identify as a problem the lack of involvement of business and economics specialist teachers in the delivery of enterprise citing two reasons being:</a:t>
            </a:r>
            <a:endParaRPr lang="en-GB" sz="22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Wingdings" panose="05000000000000000000" pitchFamily="2" charset="2"/>
              <a:buChar char=""/>
            </a:pPr>
            <a:r>
              <a:rPr lang="en-GB" sz="2200">
                <a:effectLst/>
                <a:latin typeface="Tahoma" panose="020B0604030504040204" pitchFamily="34" charset="0"/>
                <a:ea typeface="Calibri" panose="020F0502020204030204" pitchFamily="34" charset="0"/>
                <a:cs typeface="Times New Roman" panose="02020603050405020304" pitchFamily="18" charset="0"/>
              </a:rPr>
              <a:t>‘enterprise education is seen as being only about the development of generic skills such as problem solving and creativity with little attention given to economic and business understanding or financial capability</a:t>
            </a:r>
            <a:endParaRPr lang="en-GB" sz="2200">
              <a:effectLst/>
              <a:latin typeface="Wingdings" panose="05000000000000000000" pitchFamily="2" charset="2"/>
              <a:ea typeface="Calibri" panose="020F0502020204030204" pitchFamily="34" charset="0"/>
              <a:cs typeface="Times New Roman" panose="02020603050405020304" pitchFamily="18" charset="0"/>
            </a:endParaRPr>
          </a:p>
          <a:p>
            <a:pPr marL="342900" lvl="0" indent="-342900">
              <a:buFont typeface="Wingdings" panose="05000000000000000000" pitchFamily="2" charset="2"/>
              <a:buChar char=""/>
            </a:pPr>
            <a:r>
              <a:rPr lang="en-GB" sz="2200">
                <a:effectLst/>
                <a:latin typeface="Tahoma" panose="020B0604030504040204" pitchFamily="34" charset="0"/>
                <a:ea typeface="Calibri" panose="020F0502020204030204" pitchFamily="34" charset="0"/>
                <a:cs typeface="Times New Roman" panose="02020603050405020304" pitchFamily="18" charset="0"/>
              </a:rPr>
              <a:t>there is a mistaken belief that economic and business understanding and financial capability can be taught by anyone’.</a:t>
            </a:r>
            <a:endParaRPr lang="en-GB" sz="2200">
              <a:effectLst/>
              <a:latin typeface="Wingdings" panose="05000000000000000000" pitchFamily="2" charset="2"/>
              <a:ea typeface="Calibri" panose="020F0502020204030204" pitchFamily="34" charset="0"/>
              <a:cs typeface="Times New Roman" panose="02020603050405020304" pitchFamily="18" charset="0"/>
            </a:endParaRPr>
          </a:p>
          <a:p>
            <a:endParaRPr lang="en-GB" sz="2200"/>
          </a:p>
        </p:txBody>
      </p:sp>
      <p:sp>
        <p:nvSpPr>
          <p:cNvPr id="5" name="Footer Placeholder 4">
            <a:extLst>
              <a:ext uri="{FF2B5EF4-FFF2-40B4-BE49-F238E27FC236}">
                <a16:creationId xmlns:a16="http://schemas.microsoft.com/office/drawing/2014/main" id="{4B4C014A-818F-435C-9689-72884B23E242}"/>
              </a:ext>
            </a:extLst>
          </p:cNvPr>
          <p:cNvSpPr>
            <a:spLocks noGrp="1"/>
          </p:cNvSpPr>
          <p:nvPr>
            <p:ph type="ftr" sz="quarter" idx="11"/>
          </p:nvPr>
        </p:nvSpPr>
        <p:spPr>
          <a:xfrm>
            <a:off x="4038600" y="6356350"/>
            <a:ext cx="4114800" cy="365125"/>
          </a:xfrm>
        </p:spPr>
        <p:txBody>
          <a:bodyPr>
            <a:normAutofit/>
          </a:bodyPr>
          <a:lstStyle/>
          <a:p>
            <a:pPr>
              <a:spcAft>
                <a:spcPts val="600"/>
              </a:spcAft>
            </a:pPr>
            <a:r>
              <a:rPr lang="en-GB" dirty="0"/>
              <a:t>Knowledge and Enterprise AEEE Freiburg October 2021</a:t>
            </a:r>
            <a:endParaRPr lang="en-GB"/>
          </a:p>
        </p:txBody>
      </p:sp>
      <p:sp>
        <p:nvSpPr>
          <p:cNvPr id="6" name="Slide Number Placeholder 5">
            <a:extLst>
              <a:ext uri="{FF2B5EF4-FFF2-40B4-BE49-F238E27FC236}">
                <a16:creationId xmlns:a16="http://schemas.microsoft.com/office/drawing/2014/main" id="{4DD3D00E-6227-47E5-9003-D4B400D1C5DC}"/>
              </a:ext>
            </a:extLst>
          </p:cNvPr>
          <p:cNvSpPr>
            <a:spLocks noGrp="1"/>
          </p:cNvSpPr>
          <p:nvPr>
            <p:ph type="sldNum" sz="quarter" idx="12"/>
          </p:nvPr>
        </p:nvSpPr>
        <p:spPr>
          <a:xfrm>
            <a:off x="8610600" y="6356350"/>
            <a:ext cx="2743200" cy="365125"/>
          </a:xfrm>
        </p:spPr>
        <p:txBody>
          <a:bodyPr>
            <a:normAutofit/>
          </a:bodyPr>
          <a:lstStyle/>
          <a:p>
            <a:pPr>
              <a:spcAft>
                <a:spcPts val="600"/>
              </a:spcAft>
            </a:pPr>
            <a:r>
              <a:rPr lang="en-GB"/>
              <a:t>Slide </a:t>
            </a:r>
            <a:fld id="{5F4C8201-D8A8-417D-8A18-42E93E6C5D44}" type="slidenum">
              <a:rPr lang="en-GB" b="1" smtClean="0"/>
              <a:pPr>
                <a:spcAft>
                  <a:spcPts val="600"/>
                </a:spcAft>
              </a:pPr>
              <a:t>12</a:t>
            </a:fld>
            <a:endParaRPr lang="en-GB" b="1"/>
          </a:p>
        </p:txBody>
      </p:sp>
    </p:spTree>
    <p:extLst>
      <p:ext uri="{BB962C8B-B14F-4D97-AF65-F5344CB8AC3E}">
        <p14:creationId xmlns:p14="http://schemas.microsoft.com/office/powerpoint/2010/main" val="35853667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a:extLst>
              <a:ext uri="{FF2B5EF4-FFF2-40B4-BE49-F238E27FC236}">
                <a16:creationId xmlns:a16="http://schemas.microsoft.com/office/drawing/2014/main" id="{C55CC303-C224-4057-8FA5-441812C40F15}"/>
              </a:ext>
            </a:extLst>
          </p:cNvPr>
          <p:cNvSpPr>
            <a:spLocks noGrp="1"/>
          </p:cNvSpPr>
          <p:nvPr>
            <p:ph type="title"/>
          </p:nvPr>
        </p:nvSpPr>
        <p:spPr>
          <a:xfrm>
            <a:off x="838200" y="365125"/>
            <a:ext cx="10515600" cy="1325563"/>
          </a:xfrm>
        </p:spPr>
        <p:txBody>
          <a:bodyPr>
            <a:normAutofit/>
          </a:bodyPr>
          <a:lstStyle/>
          <a:p>
            <a:r>
              <a:rPr lang="en-GB" sz="4600"/>
              <a:t>2008 Ofsted report on Financial Education</a:t>
            </a:r>
          </a:p>
        </p:txBody>
      </p:sp>
      <p:sp>
        <p:nvSpPr>
          <p:cNvPr id="15"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ontent Placeholder 7">
            <a:extLst>
              <a:ext uri="{FF2B5EF4-FFF2-40B4-BE49-F238E27FC236}">
                <a16:creationId xmlns:a16="http://schemas.microsoft.com/office/drawing/2014/main" id="{B0B4F987-FA6F-4ADC-A089-EA1597B4341A}"/>
              </a:ext>
            </a:extLst>
          </p:cNvPr>
          <p:cNvSpPr>
            <a:spLocks noGrp="1"/>
          </p:cNvSpPr>
          <p:nvPr>
            <p:ph idx="1"/>
          </p:nvPr>
        </p:nvSpPr>
        <p:spPr>
          <a:xfrm>
            <a:off x="838200" y="1929384"/>
            <a:ext cx="10515600" cy="4251960"/>
          </a:xfrm>
        </p:spPr>
        <p:txBody>
          <a:bodyPr>
            <a:normAutofit/>
          </a:bodyPr>
          <a:lstStyle/>
          <a:p>
            <a:pPr marL="342900" lvl="0" indent="-342900">
              <a:buFont typeface="Wingdings" panose="05000000000000000000" pitchFamily="2" charset="2"/>
              <a:buChar char=""/>
            </a:pPr>
            <a:r>
              <a:rPr lang="en-GB" sz="2200">
                <a:effectLst/>
                <a:latin typeface="Tahoma" panose="020B0604030504040204" pitchFamily="34" charset="0"/>
                <a:ea typeface="Calibri" panose="020F0502020204030204" pitchFamily="34" charset="0"/>
                <a:cs typeface="Times New Roman" panose="02020603050405020304" pitchFamily="18" charset="0"/>
              </a:rPr>
              <a:t>‘Financial capability requires an understanding of the key terms and ideas associated with personal finance, the skills to make sensible financial decisions and the development of appropriate attitudes to managing money. Young people must acquire not only factual knowledge but also an appreciation that there are often no ‘right’ answers because decisions depend on individual circumstances and preferences. For example, the decision whether to take out fully comprehensive car insurance requires an understanding of different types of insurance and their comparative risks and benefits. However, the decision taken will vary between individuals according to the value they place on the car, their financial circumstances and how they assess risk.’ </a:t>
            </a:r>
            <a:r>
              <a:rPr lang="en-GB" sz="2200" i="1">
                <a:effectLst/>
                <a:latin typeface="Tahoma" panose="020B0604030504040204" pitchFamily="34" charset="0"/>
                <a:ea typeface="Calibri" panose="020F0502020204030204" pitchFamily="34" charset="0"/>
                <a:cs typeface="Times New Roman" panose="02020603050405020304" pitchFamily="18" charset="0"/>
              </a:rPr>
              <a:t>(Developing Financially Capable Young People, Ofsted 2008)</a:t>
            </a:r>
            <a:endParaRPr lang="en-GB" sz="2200" i="1">
              <a:effectLst/>
              <a:latin typeface="Wingdings" panose="05000000000000000000" pitchFamily="2" charset="2"/>
              <a:ea typeface="Calibri" panose="020F0502020204030204" pitchFamily="34" charset="0"/>
              <a:cs typeface="Times New Roman" panose="02020603050405020304" pitchFamily="18" charset="0"/>
            </a:endParaRPr>
          </a:p>
          <a:p>
            <a:endParaRPr lang="en-GB" sz="2200"/>
          </a:p>
        </p:txBody>
      </p:sp>
      <p:sp>
        <p:nvSpPr>
          <p:cNvPr id="5" name="Footer Placeholder 4">
            <a:extLst>
              <a:ext uri="{FF2B5EF4-FFF2-40B4-BE49-F238E27FC236}">
                <a16:creationId xmlns:a16="http://schemas.microsoft.com/office/drawing/2014/main" id="{16911DF6-B10C-43DD-AB7C-DB5805D75A0D}"/>
              </a:ext>
            </a:extLst>
          </p:cNvPr>
          <p:cNvSpPr>
            <a:spLocks noGrp="1"/>
          </p:cNvSpPr>
          <p:nvPr>
            <p:ph type="ftr" sz="quarter" idx="11"/>
          </p:nvPr>
        </p:nvSpPr>
        <p:spPr>
          <a:xfrm>
            <a:off x="4038600" y="6356350"/>
            <a:ext cx="4114800" cy="365125"/>
          </a:xfrm>
        </p:spPr>
        <p:txBody>
          <a:bodyPr>
            <a:normAutofit/>
          </a:bodyPr>
          <a:lstStyle/>
          <a:p>
            <a:pPr>
              <a:spcAft>
                <a:spcPts val="600"/>
              </a:spcAft>
            </a:pPr>
            <a:r>
              <a:rPr lang="en-GB" dirty="0"/>
              <a:t>Knowledge and Enterprise AEEE Freiburg October 2021</a:t>
            </a:r>
            <a:endParaRPr lang="en-GB"/>
          </a:p>
        </p:txBody>
      </p:sp>
      <p:sp>
        <p:nvSpPr>
          <p:cNvPr id="6" name="Slide Number Placeholder 5">
            <a:extLst>
              <a:ext uri="{FF2B5EF4-FFF2-40B4-BE49-F238E27FC236}">
                <a16:creationId xmlns:a16="http://schemas.microsoft.com/office/drawing/2014/main" id="{2A1AB417-B497-421F-9076-7BCA4EAF1E85}"/>
              </a:ext>
            </a:extLst>
          </p:cNvPr>
          <p:cNvSpPr>
            <a:spLocks noGrp="1"/>
          </p:cNvSpPr>
          <p:nvPr>
            <p:ph type="sldNum" sz="quarter" idx="12"/>
          </p:nvPr>
        </p:nvSpPr>
        <p:spPr>
          <a:xfrm>
            <a:off x="8610600" y="6356350"/>
            <a:ext cx="2743200" cy="365125"/>
          </a:xfrm>
        </p:spPr>
        <p:txBody>
          <a:bodyPr>
            <a:normAutofit/>
          </a:bodyPr>
          <a:lstStyle/>
          <a:p>
            <a:pPr>
              <a:spcAft>
                <a:spcPts val="600"/>
              </a:spcAft>
            </a:pPr>
            <a:r>
              <a:rPr lang="en-GB"/>
              <a:t>Slide </a:t>
            </a:r>
            <a:fld id="{5F4C8201-D8A8-417D-8A18-42E93E6C5D44}" type="slidenum">
              <a:rPr lang="en-GB" b="1" smtClean="0"/>
              <a:pPr>
                <a:spcAft>
                  <a:spcPts val="600"/>
                </a:spcAft>
              </a:pPr>
              <a:t>13</a:t>
            </a:fld>
            <a:endParaRPr lang="en-GB" b="1"/>
          </a:p>
        </p:txBody>
      </p:sp>
    </p:spTree>
    <p:extLst>
      <p:ext uri="{BB962C8B-B14F-4D97-AF65-F5344CB8AC3E}">
        <p14:creationId xmlns:p14="http://schemas.microsoft.com/office/powerpoint/2010/main" val="16138524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1">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595DFD9-A2DC-4072-9997-0DF0C5DC9A2E}"/>
              </a:ext>
            </a:extLst>
          </p:cNvPr>
          <p:cNvSpPr>
            <a:spLocks noGrp="1"/>
          </p:cNvSpPr>
          <p:nvPr>
            <p:ph type="title"/>
          </p:nvPr>
        </p:nvSpPr>
        <p:spPr>
          <a:xfrm>
            <a:off x="686834" y="1153572"/>
            <a:ext cx="3200400" cy="4461163"/>
          </a:xfrm>
        </p:spPr>
        <p:txBody>
          <a:bodyPr>
            <a:normAutofit/>
          </a:bodyPr>
          <a:lstStyle/>
          <a:p>
            <a:pPr>
              <a:spcAft>
                <a:spcPts val="800"/>
              </a:spcAft>
            </a:pPr>
            <a:r>
              <a:rPr lang="en-GB" sz="3700">
                <a:solidFill>
                  <a:srgbClr val="FFFFFF"/>
                </a:solidFill>
                <a:effectLst/>
                <a:latin typeface="Tahoma" panose="020B0604030504040204" pitchFamily="34" charset="0"/>
                <a:ea typeface="Calibri" panose="020F0502020204030204" pitchFamily="34" charset="0"/>
                <a:cs typeface="Times New Roman" panose="02020603050405020304" pitchFamily="18" charset="0"/>
              </a:rPr>
              <a:t>Ofsted’s 2011 report ‘Economics, Business and Enterprise Education’ found that:</a:t>
            </a:r>
            <a:br>
              <a:rPr lang="en-GB" sz="370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br>
            <a:endParaRPr lang="en-GB" sz="3700">
              <a:solidFill>
                <a:srgbClr val="FFFFFF"/>
              </a:solidFill>
            </a:endParaRPr>
          </a:p>
        </p:txBody>
      </p:sp>
      <p:sp>
        <p:nvSpPr>
          <p:cNvPr id="14" name="Arc 13">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6" name="Content Placeholder 2">
            <a:extLst>
              <a:ext uri="{FF2B5EF4-FFF2-40B4-BE49-F238E27FC236}">
                <a16:creationId xmlns:a16="http://schemas.microsoft.com/office/drawing/2014/main" id="{84456F94-9058-4E17-A42F-A606C26C3CF3}"/>
              </a:ext>
            </a:extLst>
          </p:cNvPr>
          <p:cNvSpPr>
            <a:spLocks noGrp="1"/>
          </p:cNvSpPr>
          <p:nvPr>
            <p:ph idx="1"/>
          </p:nvPr>
        </p:nvSpPr>
        <p:spPr>
          <a:xfrm>
            <a:off x="4447308" y="591344"/>
            <a:ext cx="6906491" cy="5585619"/>
          </a:xfrm>
        </p:spPr>
        <p:txBody>
          <a:bodyPr anchor="ctr">
            <a:normAutofit/>
          </a:bodyPr>
          <a:lstStyle/>
          <a:p>
            <a:pPr marL="342900" lvl="0" indent="-342900">
              <a:buFont typeface="Wingdings" panose="05000000000000000000" pitchFamily="2" charset="2"/>
              <a:buChar char=""/>
            </a:pPr>
            <a:r>
              <a:rPr lang="en-GB" sz="2400">
                <a:effectLst/>
                <a:latin typeface="Tahoma" panose="020B0604030504040204" pitchFamily="34" charset="0"/>
                <a:ea typeface="Calibri" panose="020F0502020204030204" pitchFamily="34" charset="0"/>
                <a:cs typeface="Times New Roman" panose="02020603050405020304" pitchFamily="18" charset="0"/>
              </a:rPr>
              <a:t>The schools visited did much to promote students’ enterprise capability by a whole range of often highly engaging and wide-ranging provision in this area. As a result, in more than half of the schools visited, students were developing good problem-solving and teamworking skills, including negotiation, cooperation, planning and organisation.</a:t>
            </a:r>
            <a:endParaRPr lang="en-GB" sz="2400">
              <a:effectLst/>
              <a:latin typeface="Wingdings" panose="05000000000000000000" pitchFamily="2" charset="2"/>
              <a:ea typeface="Calibri" panose="020F0502020204030204" pitchFamily="34" charset="0"/>
              <a:cs typeface="Times New Roman" panose="02020603050405020304" pitchFamily="18" charset="0"/>
            </a:endParaRPr>
          </a:p>
          <a:p>
            <a:pPr marL="342900" lvl="0" indent="-342900">
              <a:buFont typeface="Wingdings" panose="05000000000000000000" pitchFamily="2" charset="2"/>
              <a:buChar char=""/>
            </a:pPr>
            <a:r>
              <a:rPr lang="en-GB" sz="2400">
                <a:effectLst/>
                <a:latin typeface="Tahoma" panose="020B0604030504040204" pitchFamily="34" charset="0"/>
                <a:ea typeface="Calibri" panose="020F0502020204030204" pitchFamily="34" charset="0"/>
                <a:cs typeface="Times New Roman" panose="02020603050405020304" pitchFamily="18" charset="0"/>
              </a:rPr>
              <a:t>However, in the secondary schools, economic and business understanding, and financial capability were not as well developed and were often weak. As a result, students often had only vague ideas about the economy, interest rates and their impact, recession, inflation, why prices vary and the ownership of companies.</a:t>
            </a:r>
            <a:endParaRPr lang="en-GB" sz="2400">
              <a:effectLst/>
              <a:latin typeface="Wingdings" panose="05000000000000000000" pitchFamily="2" charset="2"/>
              <a:ea typeface="Calibri" panose="020F0502020204030204" pitchFamily="34" charset="0"/>
              <a:cs typeface="Times New Roman" panose="02020603050405020304" pitchFamily="18" charset="0"/>
            </a:endParaRPr>
          </a:p>
          <a:p>
            <a:endParaRPr lang="en-GB" sz="2400"/>
          </a:p>
        </p:txBody>
      </p:sp>
      <p:sp>
        <p:nvSpPr>
          <p:cNvPr id="4" name="Footer Placeholder 3">
            <a:extLst>
              <a:ext uri="{FF2B5EF4-FFF2-40B4-BE49-F238E27FC236}">
                <a16:creationId xmlns:a16="http://schemas.microsoft.com/office/drawing/2014/main" id="{44057E15-098E-4AFB-9C15-7F29B680493A}"/>
              </a:ext>
            </a:extLst>
          </p:cNvPr>
          <p:cNvSpPr>
            <a:spLocks noGrp="1"/>
          </p:cNvSpPr>
          <p:nvPr>
            <p:ph type="ftr" sz="quarter" idx="11"/>
          </p:nvPr>
        </p:nvSpPr>
        <p:spPr>
          <a:xfrm>
            <a:off x="4038600" y="6356350"/>
            <a:ext cx="5251174" cy="365125"/>
          </a:xfrm>
        </p:spPr>
        <p:txBody>
          <a:bodyPr>
            <a:normAutofit/>
          </a:bodyPr>
          <a:lstStyle/>
          <a:p>
            <a:pPr>
              <a:spcAft>
                <a:spcPts val="600"/>
              </a:spcAft>
            </a:pPr>
            <a:r>
              <a:rPr lang="en-GB"/>
              <a:t>Knowledge and Enterprise AEEE Freiburg October 2021</a:t>
            </a:r>
          </a:p>
        </p:txBody>
      </p:sp>
      <p:sp>
        <p:nvSpPr>
          <p:cNvPr id="5" name="Slide Number Placeholder 4">
            <a:extLst>
              <a:ext uri="{FF2B5EF4-FFF2-40B4-BE49-F238E27FC236}">
                <a16:creationId xmlns:a16="http://schemas.microsoft.com/office/drawing/2014/main" id="{EC0BFBA0-8865-441A-BAB5-26FA4DE137DD}"/>
              </a:ext>
            </a:extLst>
          </p:cNvPr>
          <p:cNvSpPr>
            <a:spLocks noGrp="1"/>
          </p:cNvSpPr>
          <p:nvPr>
            <p:ph type="sldNum" sz="quarter" idx="12"/>
          </p:nvPr>
        </p:nvSpPr>
        <p:spPr>
          <a:xfrm>
            <a:off x="9541564" y="6356350"/>
            <a:ext cx="1812235" cy="365125"/>
          </a:xfrm>
        </p:spPr>
        <p:txBody>
          <a:bodyPr>
            <a:normAutofit/>
          </a:bodyPr>
          <a:lstStyle/>
          <a:p>
            <a:pPr>
              <a:spcAft>
                <a:spcPts val="600"/>
              </a:spcAft>
            </a:pPr>
            <a:r>
              <a:rPr lang="en-GB"/>
              <a:t>Slide </a:t>
            </a:r>
            <a:fld id="{5F4C8201-D8A8-417D-8A18-42E93E6C5D44}" type="slidenum">
              <a:rPr lang="en-GB" b="1" smtClean="0"/>
              <a:pPr>
                <a:spcAft>
                  <a:spcPts val="600"/>
                </a:spcAft>
              </a:pPr>
              <a:t>14</a:t>
            </a:fld>
            <a:endParaRPr lang="en-GB" b="1"/>
          </a:p>
        </p:txBody>
      </p:sp>
    </p:spTree>
    <p:extLst>
      <p:ext uri="{BB962C8B-B14F-4D97-AF65-F5344CB8AC3E}">
        <p14:creationId xmlns:p14="http://schemas.microsoft.com/office/powerpoint/2010/main" val="9944163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709F1D5-B0F1-4714-A239-E5B61C1619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Rounded Corners 11">
            <a:extLst>
              <a:ext uri="{FF2B5EF4-FFF2-40B4-BE49-F238E27FC236}">
                <a16:creationId xmlns:a16="http://schemas.microsoft.com/office/drawing/2014/main" id="{228FB460-D3FF-4440-A020-05982A09E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0546" y="1011045"/>
            <a:ext cx="4369859" cy="4369859"/>
          </a:xfrm>
          <a:prstGeom prst="roundRect">
            <a:avLst>
              <a:gd name="adj" fmla="val 275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8EECFA4-A5F0-4C27-B673-13B4A0940D66}"/>
              </a:ext>
            </a:extLst>
          </p:cNvPr>
          <p:cNvSpPr>
            <a:spLocks noGrp="1"/>
          </p:cNvSpPr>
          <p:nvPr>
            <p:ph type="title"/>
          </p:nvPr>
        </p:nvSpPr>
        <p:spPr>
          <a:xfrm>
            <a:off x="956826" y="1112969"/>
            <a:ext cx="3937298" cy="4166010"/>
          </a:xfrm>
        </p:spPr>
        <p:txBody>
          <a:bodyPr>
            <a:normAutofit/>
          </a:bodyPr>
          <a:lstStyle/>
          <a:p>
            <a:r>
              <a:rPr lang="en-GB" sz="3700">
                <a:solidFill>
                  <a:srgbClr val="FFFFFF"/>
                </a:solidFill>
                <a:effectLst/>
                <a:latin typeface="Tahoma" panose="020B0604030504040204" pitchFamily="34" charset="0"/>
                <a:ea typeface="Calibri" panose="020F0502020204030204" pitchFamily="34" charset="0"/>
                <a:cs typeface="Times New Roman" panose="02020603050405020304" pitchFamily="18" charset="0"/>
              </a:rPr>
              <a:t>The report picked up on previous concerns regarding teachers’ lack of subject knowledge:</a:t>
            </a:r>
            <a:br>
              <a:rPr lang="en-GB" sz="370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br>
            <a:endParaRPr lang="en-GB" sz="3700">
              <a:solidFill>
                <a:srgbClr val="FFFFFF"/>
              </a:solidFill>
            </a:endParaRPr>
          </a:p>
        </p:txBody>
      </p:sp>
      <p:sp>
        <p:nvSpPr>
          <p:cNvPr id="14" name="Freeform: Shape 13">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8" name="Freeform: Shape 17">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286DAA83-B13C-4A42-A01C-0AA16B7C2207}"/>
              </a:ext>
            </a:extLst>
          </p:cNvPr>
          <p:cNvSpPr>
            <a:spLocks noGrp="1"/>
          </p:cNvSpPr>
          <p:nvPr>
            <p:ph idx="1"/>
          </p:nvPr>
        </p:nvSpPr>
        <p:spPr>
          <a:xfrm>
            <a:off x="6096000" y="820880"/>
            <a:ext cx="5257799" cy="4889350"/>
          </a:xfrm>
        </p:spPr>
        <p:txBody>
          <a:bodyPr anchor="t">
            <a:normAutofit/>
          </a:bodyPr>
          <a:lstStyle/>
          <a:p>
            <a:pPr marL="342900" lvl="0" indent="-342900">
              <a:buFont typeface="Wingdings" panose="05000000000000000000" pitchFamily="2" charset="2"/>
              <a:buChar char=""/>
            </a:pPr>
            <a:r>
              <a:rPr lang="en-GB" sz="2600">
                <a:effectLst/>
                <a:latin typeface="Tahoma" panose="020B0604030504040204" pitchFamily="34" charset="0"/>
                <a:ea typeface="Calibri" panose="020F0502020204030204" pitchFamily="34" charset="0"/>
                <a:cs typeface="Times New Roman" panose="02020603050405020304" pitchFamily="18" charset="0"/>
              </a:rPr>
              <a:t>‘Many of the teachers deployed to deliver aspects of enterprise education were non-specialists, who had little or no training or experience of this area. This limited their confidence and ability to teach effectively. This was particularly the case in relation to economic and business understanding and financial capability for students in the secondary schools.’</a:t>
            </a:r>
            <a:endParaRPr lang="en-GB" sz="2600">
              <a:effectLst/>
              <a:latin typeface="Wingdings" panose="05000000000000000000" pitchFamily="2" charset="2"/>
              <a:ea typeface="Calibri" panose="020F0502020204030204" pitchFamily="34" charset="0"/>
              <a:cs typeface="Times New Roman" panose="02020603050405020304" pitchFamily="18" charset="0"/>
            </a:endParaRPr>
          </a:p>
          <a:p>
            <a:endParaRPr lang="en-GB" sz="2600"/>
          </a:p>
        </p:txBody>
      </p:sp>
      <p:sp>
        <p:nvSpPr>
          <p:cNvPr id="20" name="Freeform: Shape 19">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18308"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4" name="Freeform: Shape 23">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 name="Footer Placeholder 3">
            <a:extLst>
              <a:ext uri="{FF2B5EF4-FFF2-40B4-BE49-F238E27FC236}">
                <a16:creationId xmlns:a16="http://schemas.microsoft.com/office/drawing/2014/main" id="{FF331657-6EDC-4792-8E52-C656A280D320}"/>
              </a:ext>
            </a:extLst>
          </p:cNvPr>
          <p:cNvSpPr>
            <a:spLocks noGrp="1"/>
          </p:cNvSpPr>
          <p:nvPr>
            <p:ph type="ftr" sz="quarter" idx="11"/>
          </p:nvPr>
        </p:nvSpPr>
        <p:spPr>
          <a:xfrm>
            <a:off x="6095999" y="6356350"/>
            <a:ext cx="4306957" cy="365125"/>
          </a:xfrm>
        </p:spPr>
        <p:txBody>
          <a:bodyPr>
            <a:normAutofit/>
          </a:bodyPr>
          <a:lstStyle/>
          <a:p>
            <a:pPr algn="l">
              <a:spcAft>
                <a:spcPts val="600"/>
              </a:spcAft>
            </a:pPr>
            <a:r>
              <a:rPr lang="en-GB" dirty="0"/>
              <a:t>Knowledge and Enterprise AEEE Freiburg October 2021</a:t>
            </a:r>
            <a:endParaRPr lang="en-GB"/>
          </a:p>
        </p:txBody>
      </p:sp>
      <p:sp>
        <p:nvSpPr>
          <p:cNvPr id="5" name="Slide Number Placeholder 4">
            <a:extLst>
              <a:ext uri="{FF2B5EF4-FFF2-40B4-BE49-F238E27FC236}">
                <a16:creationId xmlns:a16="http://schemas.microsoft.com/office/drawing/2014/main" id="{2D2186AF-F1BD-41FE-9582-42C455CAFA35}"/>
              </a:ext>
            </a:extLst>
          </p:cNvPr>
          <p:cNvSpPr>
            <a:spLocks noGrp="1"/>
          </p:cNvSpPr>
          <p:nvPr>
            <p:ph type="sldNum" sz="quarter" idx="12"/>
          </p:nvPr>
        </p:nvSpPr>
        <p:spPr>
          <a:xfrm>
            <a:off x="10506330" y="6356350"/>
            <a:ext cx="847470" cy="365125"/>
          </a:xfrm>
        </p:spPr>
        <p:txBody>
          <a:bodyPr>
            <a:normAutofit/>
          </a:bodyPr>
          <a:lstStyle/>
          <a:p>
            <a:pPr>
              <a:spcAft>
                <a:spcPts val="600"/>
              </a:spcAft>
            </a:pPr>
            <a:r>
              <a:rPr lang="en-GB"/>
              <a:t>Slide </a:t>
            </a:r>
            <a:fld id="{5F4C8201-D8A8-417D-8A18-42E93E6C5D44}" type="slidenum">
              <a:rPr lang="en-GB" b="1" smtClean="0"/>
              <a:pPr>
                <a:spcAft>
                  <a:spcPts val="600"/>
                </a:spcAft>
              </a:pPr>
              <a:t>15</a:t>
            </a:fld>
            <a:endParaRPr lang="en-GB" b="1"/>
          </a:p>
        </p:txBody>
      </p:sp>
    </p:spTree>
    <p:extLst>
      <p:ext uri="{BB962C8B-B14F-4D97-AF65-F5344CB8AC3E}">
        <p14:creationId xmlns:p14="http://schemas.microsoft.com/office/powerpoint/2010/main" val="14749905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 name="Rectangle 27">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Freeform: Shape 29">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31">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reeform: Shape 35">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 name="Footer Placeholder 3">
            <a:extLst>
              <a:ext uri="{FF2B5EF4-FFF2-40B4-BE49-F238E27FC236}">
                <a16:creationId xmlns:a16="http://schemas.microsoft.com/office/drawing/2014/main" id="{AA868E97-4065-45EF-9528-7012DF2825A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Knowledge and Enterprise AEEE Freiburg October 2021</a:t>
            </a:r>
          </a:p>
        </p:txBody>
      </p:sp>
      <p:sp>
        <p:nvSpPr>
          <p:cNvPr id="5" name="Slide Number Placeholder 4">
            <a:extLst>
              <a:ext uri="{FF2B5EF4-FFF2-40B4-BE49-F238E27FC236}">
                <a16:creationId xmlns:a16="http://schemas.microsoft.com/office/drawing/2014/main" id="{F860A8E1-E0C0-484D-B767-4B8C55F515AD}"/>
              </a:ext>
            </a:extLst>
          </p:cNvPr>
          <p:cNvSpPr>
            <a:spLocks noGrp="1"/>
          </p:cNvSpPr>
          <p:nvPr>
            <p:ph type="sldNum" sz="quarter" idx="12"/>
          </p:nvPr>
        </p:nvSpPr>
        <p:spPr>
          <a:xfrm>
            <a:off x="8805333" y="6356350"/>
            <a:ext cx="2743200" cy="365125"/>
          </a:xfrm>
        </p:spPr>
        <p:txBody>
          <a:bodyPr vert="horz" lIns="91440" tIns="45720" rIns="91440" bIns="45720" rtlCol="0" anchor="ctr">
            <a:normAutofit/>
          </a:bodyPr>
          <a:lstStyle/>
          <a:p>
            <a:pPr>
              <a:spcAft>
                <a:spcPts val="600"/>
              </a:spcAft>
            </a:pPr>
            <a:r>
              <a:rPr lang="en-US"/>
              <a:t>Slide </a:t>
            </a:r>
            <a:fld id="{5F4C8201-D8A8-417D-8A18-42E93E6C5D44}" type="slidenum">
              <a:rPr lang="en-US" b="1" smtClean="0"/>
              <a:pPr>
                <a:spcAft>
                  <a:spcPts val="600"/>
                </a:spcAft>
              </a:pPr>
              <a:t>16</a:t>
            </a:fld>
            <a:endParaRPr lang="en-US" b="1"/>
          </a:p>
        </p:txBody>
      </p:sp>
      <p:sp>
        <p:nvSpPr>
          <p:cNvPr id="38" name="Isosceles Triangle 37">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6">
            <a:extLst>
              <a:ext uri="{FF2B5EF4-FFF2-40B4-BE49-F238E27FC236}">
                <a16:creationId xmlns:a16="http://schemas.microsoft.com/office/drawing/2014/main" id="{AAF251F0-EC19-49D5-9A33-20EE9882881B}"/>
              </a:ext>
            </a:extLst>
          </p:cNvPr>
          <p:cNvPicPr>
            <a:picLocks noGrp="1" noChangeAspect="1"/>
          </p:cNvPicPr>
          <p:nvPr>
            <p:ph idx="1"/>
          </p:nvPr>
        </p:nvPicPr>
        <p:blipFill>
          <a:blip r:embed="rId2"/>
          <a:stretch>
            <a:fillRect/>
          </a:stretch>
        </p:blipFill>
        <p:spPr>
          <a:xfrm>
            <a:off x="1670670" y="643467"/>
            <a:ext cx="8298527" cy="5571065"/>
          </a:xfrm>
          <a:prstGeom prst="rect">
            <a:avLst/>
          </a:prstGeom>
          <a:ln>
            <a:noFill/>
          </a:ln>
        </p:spPr>
      </p:pic>
      <p:sp>
        <p:nvSpPr>
          <p:cNvPr id="40" name="Isosceles Triangle 39">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Graphical user interface, application&#10;&#10;Description automatically generated">
            <a:extLst>
              <a:ext uri="{FF2B5EF4-FFF2-40B4-BE49-F238E27FC236}">
                <a16:creationId xmlns:a16="http://schemas.microsoft.com/office/drawing/2014/main" id="{82887195-275A-4BB2-BA5C-5CC0D911878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06050" y="-4157"/>
            <a:ext cx="1885950" cy="1885950"/>
          </a:xfrm>
          <a:prstGeom prst="rect">
            <a:avLst/>
          </a:prstGeom>
        </p:spPr>
      </p:pic>
    </p:spTree>
    <p:extLst>
      <p:ext uri="{BB962C8B-B14F-4D97-AF65-F5344CB8AC3E}">
        <p14:creationId xmlns:p14="http://schemas.microsoft.com/office/powerpoint/2010/main" val="2489748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169D286-F4D7-4C8B-A6BD-D05384C7F1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6">
            <a:extLst>
              <a:ext uri="{FF2B5EF4-FFF2-40B4-BE49-F238E27FC236}">
                <a16:creationId xmlns:a16="http://schemas.microsoft.com/office/drawing/2014/main" id="{39E8235E-135E-4261-8F54-2B316E493C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2164" y="610728"/>
            <a:ext cx="759618"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7">
            <a:extLst>
              <a:ext uri="{FF2B5EF4-FFF2-40B4-BE49-F238E27FC236}">
                <a16:creationId xmlns:a16="http://schemas.microsoft.com/office/drawing/2014/main" id="{D4ED8EC3-4D57-4620-93CE-4E6661F09A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4437" y="343079"/>
            <a:ext cx="482654"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Shape 15">
            <a:extLst>
              <a:ext uri="{FF2B5EF4-FFF2-40B4-BE49-F238E27FC236}">
                <a16:creationId xmlns:a16="http://schemas.microsoft.com/office/drawing/2014/main" id="{83BCB34A-2F40-4F41-8488-A134C1C155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5" y="340424"/>
            <a:ext cx="4630139" cy="5265795"/>
          </a:xfrm>
          <a:custGeom>
            <a:avLst/>
            <a:gdLst>
              <a:gd name="connsiteX0" fmla="*/ 0 w 4630139"/>
              <a:gd name="connsiteY0" fmla="*/ 0 h 5265795"/>
              <a:gd name="connsiteX1" fmla="*/ 4630139 w 4630139"/>
              <a:gd name="connsiteY1" fmla="*/ 0 h 5265795"/>
              <a:gd name="connsiteX2" fmla="*/ 4630139 w 4630139"/>
              <a:gd name="connsiteY2" fmla="*/ 5265795 h 5265795"/>
              <a:gd name="connsiteX3" fmla="*/ 0 w 4630139"/>
              <a:gd name="connsiteY3" fmla="*/ 5265795 h 5265795"/>
            </a:gdLst>
            <a:ahLst/>
            <a:cxnLst>
              <a:cxn ang="0">
                <a:pos x="connsiteX0" y="connsiteY0"/>
              </a:cxn>
              <a:cxn ang="0">
                <a:pos x="connsiteX1" y="connsiteY1"/>
              </a:cxn>
              <a:cxn ang="0">
                <a:pos x="connsiteX2" y="connsiteY2"/>
              </a:cxn>
              <a:cxn ang="0">
                <a:pos x="connsiteX3" y="connsiteY3"/>
              </a:cxn>
            </a:cxnLst>
            <a:rect l="l" t="t" r="r" b="b"/>
            <a:pathLst>
              <a:path w="4630139" h="5265795">
                <a:moveTo>
                  <a:pt x="0" y="0"/>
                </a:moveTo>
                <a:lnTo>
                  <a:pt x="4630139" y="0"/>
                </a:lnTo>
                <a:lnTo>
                  <a:pt x="4630139" y="5265795"/>
                </a:lnTo>
                <a:lnTo>
                  <a:pt x="0" y="5265795"/>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3" name="Picture 2" descr="A picture containing text&#10;&#10;Description automatically generated">
            <a:extLst>
              <a:ext uri="{FF2B5EF4-FFF2-40B4-BE49-F238E27FC236}">
                <a16:creationId xmlns:a16="http://schemas.microsoft.com/office/drawing/2014/main" id="{9F871D7D-F04C-496B-B208-5FF7323D4B4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7376" y="1308853"/>
            <a:ext cx="3343202" cy="3343202"/>
          </a:xfrm>
          <a:prstGeom prst="rect">
            <a:avLst/>
          </a:prstGeom>
        </p:spPr>
      </p:pic>
      <p:sp>
        <p:nvSpPr>
          <p:cNvPr id="18" name="Freeform: Shape 17">
            <a:extLst>
              <a:ext uri="{FF2B5EF4-FFF2-40B4-BE49-F238E27FC236}">
                <a16:creationId xmlns:a16="http://schemas.microsoft.com/office/drawing/2014/main" id="{F78382DC-4207-465E-B379-1E16448AA2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1780" y="1071563"/>
            <a:ext cx="7290218" cy="5242298"/>
          </a:xfrm>
          <a:custGeom>
            <a:avLst/>
            <a:gdLst>
              <a:gd name="connsiteX0" fmla="*/ 0 w 7290218"/>
              <a:gd name="connsiteY0" fmla="*/ 0 h 5242298"/>
              <a:gd name="connsiteX1" fmla="*/ 7290218 w 7290218"/>
              <a:gd name="connsiteY1" fmla="*/ 0 h 5242298"/>
              <a:gd name="connsiteX2" fmla="*/ 7290218 w 7290218"/>
              <a:gd name="connsiteY2" fmla="*/ 5242298 h 5242298"/>
              <a:gd name="connsiteX3" fmla="*/ 0 w 7290218"/>
              <a:gd name="connsiteY3" fmla="*/ 5242298 h 5242298"/>
            </a:gdLst>
            <a:ahLst/>
            <a:cxnLst>
              <a:cxn ang="0">
                <a:pos x="connsiteX0" y="connsiteY0"/>
              </a:cxn>
              <a:cxn ang="0">
                <a:pos x="connsiteX1" y="connsiteY1"/>
              </a:cxn>
              <a:cxn ang="0">
                <a:pos x="connsiteX2" y="connsiteY2"/>
              </a:cxn>
              <a:cxn ang="0">
                <a:pos x="connsiteX3" y="connsiteY3"/>
              </a:cxn>
            </a:cxnLst>
            <a:rect l="l" t="t" r="r" b="b"/>
            <a:pathLst>
              <a:path w="7290218" h="5242298">
                <a:moveTo>
                  <a:pt x="0" y="0"/>
                </a:moveTo>
                <a:lnTo>
                  <a:pt x="7290218" y="0"/>
                </a:lnTo>
                <a:lnTo>
                  <a:pt x="7290218" y="5242298"/>
                </a:lnTo>
                <a:lnTo>
                  <a:pt x="0" y="5242298"/>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5" name="Content Placeholder 4" descr="A picture containing text&#10;&#10;Description automatically generated">
            <a:extLst>
              <a:ext uri="{FF2B5EF4-FFF2-40B4-BE49-F238E27FC236}">
                <a16:creationId xmlns:a16="http://schemas.microsoft.com/office/drawing/2014/main" id="{3A41591F-35FA-41C8-AA9A-8A904BA941DE}"/>
              </a:ext>
            </a:extLst>
          </p:cNvPr>
          <p:cNvPicPr>
            <a:picLocks noGrp="1" noChangeAspect="1"/>
          </p:cNvPicPr>
          <p:nvPr>
            <p:ph idx="1"/>
          </p:nvPr>
        </p:nvPicPr>
        <p:blipFill rotWithShape="1">
          <a:blip r:embed="rId3">
            <a:extLst>
              <a:ext uri="{28A0092B-C50C-407E-A947-70E740481C1C}">
                <a14:useLocalDpi xmlns:a14="http://schemas.microsoft.com/office/drawing/2010/main" val="0"/>
              </a:ext>
            </a:extLst>
          </a:blip>
          <a:srcRect t="17843" b="14603"/>
          <a:stretch/>
        </p:blipFill>
        <p:spPr>
          <a:xfrm>
            <a:off x="5545244" y="2005596"/>
            <a:ext cx="6020730" cy="3385979"/>
          </a:xfrm>
          <a:prstGeom prst="rect">
            <a:avLst/>
          </a:prstGeom>
        </p:spPr>
      </p:pic>
    </p:spTree>
    <p:extLst>
      <p:ext uri="{BB962C8B-B14F-4D97-AF65-F5344CB8AC3E}">
        <p14:creationId xmlns:p14="http://schemas.microsoft.com/office/powerpoint/2010/main" val="29245314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7915" y="242987"/>
            <a:ext cx="8994775" cy="1325563"/>
          </a:xfrm>
        </p:spPr>
        <p:txBody>
          <a:bodyPr>
            <a:normAutofit/>
          </a:bodyPr>
          <a:lstStyle/>
          <a:p>
            <a:r>
              <a:rPr lang="en-GB" dirty="0">
                <a:solidFill>
                  <a:srgbClr val="2092B6"/>
                </a:solidFill>
              </a:rPr>
              <a:t>The importance of the curriculum</a:t>
            </a:r>
          </a:p>
        </p:txBody>
      </p:sp>
      <p:sp>
        <p:nvSpPr>
          <p:cNvPr id="3" name="Content Placeholder 2"/>
          <p:cNvSpPr>
            <a:spLocks noGrp="1"/>
          </p:cNvSpPr>
          <p:nvPr>
            <p:ph idx="1"/>
          </p:nvPr>
        </p:nvSpPr>
        <p:spPr>
          <a:xfrm>
            <a:off x="1060622" y="1825625"/>
            <a:ext cx="10072816" cy="4351338"/>
          </a:xfrm>
        </p:spPr>
        <p:txBody>
          <a:bodyPr/>
          <a:lstStyle/>
          <a:p>
            <a:pPr marL="0" indent="0">
              <a:buNone/>
            </a:pPr>
            <a:r>
              <a:rPr lang="en-GB" i="1" dirty="0"/>
              <a:t>“Twelve years of education should give children a lot more than a disposition to learn and some ill-defined skills. Yet the evidence from the first stage of our research this year is that </a:t>
            </a:r>
            <a:r>
              <a:rPr lang="en-GB" b="1" i="1" dirty="0"/>
              <a:t>the focus on substance</a:t>
            </a:r>
            <a:r>
              <a:rPr lang="en-GB" i="1" dirty="0"/>
              <a:t>, on </a:t>
            </a:r>
            <a:r>
              <a:rPr lang="en-GB" b="1" i="1" dirty="0"/>
              <a:t>the knowledge that we want young people to acquire</a:t>
            </a:r>
            <a:r>
              <a:rPr lang="en-GB" i="1" dirty="0"/>
              <a:t>, is often lost… </a:t>
            </a:r>
          </a:p>
          <a:p>
            <a:pPr marL="0" indent="0">
              <a:buNone/>
            </a:pPr>
            <a:endParaRPr lang="en-GB" i="1" dirty="0"/>
          </a:p>
          <a:p>
            <a:pPr marL="0" indent="0">
              <a:buNone/>
            </a:pPr>
            <a:r>
              <a:rPr lang="en-GB" i="1" dirty="0"/>
              <a:t>…If their entire school experience has been                      designed to push them through mark-scheme                         hoops, rather than developing </a:t>
            </a:r>
            <a:r>
              <a:rPr lang="en-GB" b="1" i="1" dirty="0"/>
              <a:t>a deep body of                   knowledge</a:t>
            </a:r>
            <a:r>
              <a:rPr lang="en-GB" i="1" dirty="0"/>
              <a:t>, they will struggle in later study.”</a:t>
            </a:r>
          </a:p>
        </p:txBody>
      </p:sp>
      <p:sp>
        <p:nvSpPr>
          <p:cNvPr id="4" name="Footer Placeholder 3"/>
          <p:cNvSpPr>
            <a:spLocks noGrp="1"/>
          </p:cNvSpPr>
          <p:nvPr>
            <p:ph type="ftr" sz="quarter" idx="11"/>
          </p:nvPr>
        </p:nvSpPr>
        <p:spPr/>
        <p:txBody>
          <a:bodyPr/>
          <a:lstStyle/>
          <a:p>
            <a:r>
              <a:rPr lang="en-GB" dirty="0"/>
              <a:t>Knowledge and Enterprise AEEE Freiburg October 2021</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white"/>
                </a:solidFill>
                <a:effectLst/>
                <a:uLnTx/>
                <a:uFillTx/>
                <a:latin typeface="Tahoma" panose="020B0604030504040204" pitchFamily="34" charset="0"/>
                <a:ea typeface="Tahoma" panose="020B0604030504040204" pitchFamily="34" charset="0"/>
                <a:cs typeface="Tahoma" panose="020B0604030504040204" pitchFamily="34" charset="0"/>
              </a:rPr>
              <a:t>Slide</a:t>
            </a:r>
            <a:r>
              <a:rPr kumimoji="0" lang="en-GB" sz="1200" b="0" i="0" u="none" strike="noStrike" kern="1200" cap="none" spc="0" normalizeH="0" baseline="0" noProof="0">
                <a:ln>
                  <a:noFill/>
                </a:ln>
                <a:solidFill>
                  <a:srgbClr val="221E5B"/>
                </a:solidFill>
                <a:effectLst/>
                <a:uLnTx/>
                <a:uFillTx/>
                <a:latin typeface="Tahoma" panose="020B0604030504040204" pitchFamily="34" charset="0"/>
                <a:ea typeface="Tahoma" panose="020B0604030504040204" pitchFamily="34" charset="0"/>
                <a:cs typeface="Tahoma" panose="020B0604030504040204" pitchFamily="34" charset="0"/>
              </a:rPr>
              <a:t> </a:t>
            </a:r>
            <a:fld id="{5F4C8201-D8A8-417D-8A18-42E93E6C5D44}" type="slidenum">
              <a:rPr kumimoji="0" lang="en-GB" sz="1200" b="1" i="0" u="none" strike="noStrike" kern="1200" cap="none" spc="0" normalizeH="0" baseline="0" noProof="0" smtClean="0">
                <a:ln>
                  <a:noFill/>
                </a:ln>
                <a:solidFill>
                  <a:srgbClr val="221E5B"/>
                </a:solidFill>
                <a:effectLst/>
                <a:uLnTx/>
                <a:uFillTx/>
                <a:latin typeface="Tahoma" panose="020B0604030504040204" pitchFamily="34" charset="0"/>
                <a:ea typeface="Tahoma" panose="020B0604030504040204" pitchFamily="34" charset="0"/>
                <a:cs typeface="Tahoma" panose="020B060403050404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1" i="0" u="none" strike="noStrike" kern="1200" cap="none" spc="0" normalizeH="0" baseline="0" noProof="0">
              <a:ln>
                <a:noFill/>
              </a:ln>
              <a:solidFill>
                <a:srgbClr val="221E5B"/>
              </a:solidFill>
              <a:effectLst/>
              <a:uLnTx/>
              <a:uFillTx/>
              <a:latin typeface="Tahoma" panose="020B0604030504040204" pitchFamily="34" charset="0"/>
              <a:ea typeface="Tahoma" panose="020B0604030504040204" pitchFamily="34" charset="0"/>
              <a:cs typeface="Tahoma" panose="020B0604030504040204" pitchFamily="34" charset="0"/>
            </a:endParaRPr>
          </a:p>
        </p:txBody>
      </p:sp>
      <p:pic>
        <p:nvPicPr>
          <p:cNvPr id="6146" name="Picture 2" descr="Image result for amanda spielman"/>
          <p:cNvPicPr>
            <a:picLocks noChangeAspect="1" noChangeArrowheads="1"/>
          </p:cNvPicPr>
          <p:nvPr/>
        </p:nvPicPr>
        <p:blipFill rotWithShape="1">
          <a:blip r:embed="rId3">
            <a:extLst>
              <a:ext uri="{28A0092B-C50C-407E-A947-70E740481C1C}">
                <a14:useLocalDpi xmlns:a14="http://schemas.microsoft.com/office/drawing/2010/main" val="0"/>
              </a:ext>
            </a:extLst>
          </a:blip>
          <a:srcRect l="20040" t="2110" r="26552" b="11614"/>
          <a:stretch/>
        </p:blipFill>
        <p:spPr bwMode="auto">
          <a:xfrm>
            <a:off x="8999250" y="3757543"/>
            <a:ext cx="2134188" cy="22983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658990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12">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17B528C-C173-470D-8CB2-09ED2423F686}"/>
              </a:ext>
            </a:extLst>
          </p:cNvPr>
          <p:cNvSpPr>
            <a:spLocks noGrp="1"/>
          </p:cNvSpPr>
          <p:nvPr>
            <p:ph type="title"/>
          </p:nvPr>
        </p:nvSpPr>
        <p:spPr>
          <a:xfrm>
            <a:off x="5297762" y="329184"/>
            <a:ext cx="6251110" cy="1783080"/>
          </a:xfrm>
        </p:spPr>
        <p:txBody>
          <a:bodyPr anchor="b">
            <a:normAutofit/>
          </a:bodyPr>
          <a:lstStyle/>
          <a:p>
            <a:r>
              <a:rPr lang="en-GB" sz="5400"/>
              <a:t>But what sort of curriculum?</a:t>
            </a:r>
          </a:p>
        </p:txBody>
      </p:sp>
      <p:pic>
        <p:nvPicPr>
          <p:cNvPr id="7" name="Picture 6" descr="A person wearing glasses and a suit&#10;&#10;Description automatically generated with medium confidence">
            <a:extLst>
              <a:ext uri="{FF2B5EF4-FFF2-40B4-BE49-F238E27FC236}">
                <a16:creationId xmlns:a16="http://schemas.microsoft.com/office/drawing/2014/main" id="{3508591B-9374-4B13-9775-6FB809237099}"/>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18585" r="36084" b="-1"/>
          <a:stretch/>
        </p:blipFill>
        <p:spPr>
          <a:xfrm>
            <a:off x="1"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24" name="sketchy line">
            <a:extLst>
              <a:ext uri="{FF2B5EF4-FFF2-40B4-BE49-F238E27FC236}">
                <a16:creationId xmlns:a16="http://schemas.microsoft.com/office/drawing/2014/main" id="{21540236-BFD5-4A9D-8840-4703E7F768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762" y="2374947"/>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9C72297-2351-411A-A160-88E9CC18EFFC}"/>
              </a:ext>
            </a:extLst>
          </p:cNvPr>
          <p:cNvSpPr>
            <a:spLocks noGrp="1"/>
          </p:cNvSpPr>
          <p:nvPr>
            <p:ph idx="1"/>
          </p:nvPr>
        </p:nvSpPr>
        <p:spPr>
          <a:xfrm>
            <a:off x="5297762" y="2706624"/>
            <a:ext cx="6251110" cy="3483864"/>
          </a:xfrm>
        </p:spPr>
        <p:txBody>
          <a:bodyPr>
            <a:normAutofit/>
          </a:bodyPr>
          <a:lstStyle/>
          <a:p>
            <a:pPr marL="0" indent="0">
              <a:spcAft>
                <a:spcPts val="750"/>
              </a:spcAft>
              <a:buNone/>
            </a:pPr>
            <a:r>
              <a:rPr lang="en-GB" sz="1200">
                <a:effectLst/>
                <a:latin typeface="Tahoma" panose="020B0604030504040204" pitchFamily="34" charset="0"/>
                <a:ea typeface="Times New Roman" panose="02020603050405020304" pitchFamily="18" charset="0"/>
                <a:cs typeface="Times New Roman" panose="02020603050405020304" pitchFamily="18" charset="0"/>
              </a:rPr>
              <a:t>Nick Gibb MP the Minister of State for Schools in England explained in an article in FE news why he is committed to a ‘knowledge rich’ curriculum: ‘My belief, and my argument today, is that we will only deliver on the promises that all politicians make, of ensuring that every child receives a first-class education, if we ensure that all our children are taught:</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Bef>
                <a:spcPts val="500"/>
              </a:spcBef>
              <a:spcAft>
                <a:spcPts val="500"/>
              </a:spcAft>
              <a:buSzPts val="1000"/>
              <a:buFont typeface="Wingdings" panose="05000000000000000000" pitchFamily="2" charset="2"/>
              <a:buChar char=""/>
            </a:pPr>
            <a:r>
              <a:rPr lang="en-GB" sz="1200">
                <a:effectLst/>
                <a:latin typeface="Tahoma" panose="020B0604030504040204" pitchFamily="34" charset="0"/>
                <a:ea typeface="Times New Roman" panose="02020603050405020304" pitchFamily="18" charset="0"/>
                <a:cs typeface="Times New Roman" panose="02020603050405020304" pitchFamily="18" charset="0"/>
              </a:rPr>
              <a:t>In schools with an extensive knowledge-rich curriculum by well-trained and supported teachers;</a:t>
            </a:r>
            <a:endParaRPr lang="en-GB" sz="1200">
              <a:effectLst/>
              <a:latin typeface="Symbol" panose="05050102010706020507" pitchFamily="18" charset="2"/>
              <a:ea typeface="Calibri" panose="020F0502020204030204" pitchFamily="34" charset="0"/>
              <a:cs typeface="Times New Roman" panose="02020603050405020304" pitchFamily="18" charset="0"/>
            </a:endParaRPr>
          </a:p>
          <a:p>
            <a:pPr marL="342900" lvl="0" indent="-342900">
              <a:spcBef>
                <a:spcPts val="500"/>
              </a:spcBef>
              <a:spcAft>
                <a:spcPts val="500"/>
              </a:spcAft>
              <a:buSzPts val="1000"/>
              <a:buFont typeface="Wingdings" panose="05000000000000000000" pitchFamily="2" charset="2"/>
              <a:buChar char=""/>
            </a:pPr>
            <a:r>
              <a:rPr lang="en-GB" sz="1200">
                <a:effectLst/>
                <a:latin typeface="Tahoma" panose="020B0604030504040204" pitchFamily="34" charset="0"/>
                <a:ea typeface="Times New Roman" panose="02020603050405020304" pitchFamily="18" charset="0"/>
                <a:cs typeface="Times New Roman" panose="02020603050405020304" pitchFamily="18" charset="0"/>
              </a:rPr>
              <a:t>In schools where strong discipline means pupils are taught in a safe and caring environment, with high expectations and where success is rewarded and celebrated;</a:t>
            </a:r>
            <a:endParaRPr lang="en-GB" sz="1200">
              <a:effectLst/>
              <a:latin typeface="Symbol" panose="05050102010706020507" pitchFamily="18" charset="2"/>
              <a:ea typeface="Calibri" panose="020F0502020204030204" pitchFamily="34" charset="0"/>
              <a:cs typeface="Times New Roman" panose="02020603050405020304" pitchFamily="18" charset="0"/>
            </a:endParaRPr>
          </a:p>
          <a:p>
            <a:pPr marL="342900" lvl="0" indent="-342900">
              <a:spcBef>
                <a:spcPts val="500"/>
              </a:spcBef>
              <a:spcAft>
                <a:spcPts val="500"/>
              </a:spcAft>
              <a:buSzPts val="1000"/>
              <a:buFont typeface="Wingdings" panose="05000000000000000000" pitchFamily="2" charset="2"/>
              <a:buChar char=""/>
            </a:pPr>
            <a:r>
              <a:rPr lang="en-GB" sz="1200">
                <a:effectLst/>
                <a:latin typeface="Tahoma" panose="020B0604030504040204" pitchFamily="34" charset="0"/>
                <a:ea typeface="Times New Roman" panose="02020603050405020304" pitchFamily="18" charset="0"/>
                <a:cs typeface="Times New Roman" panose="02020603050405020304" pitchFamily="18" charset="0"/>
              </a:rPr>
              <a:t>In schools that develop character and resilience;</a:t>
            </a:r>
            <a:endParaRPr lang="en-GB" sz="1200">
              <a:effectLst/>
              <a:latin typeface="Symbol" panose="05050102010706020507" pitchFamily="18" charset="2"/>
              <a:ea typeface="Calibri" panose="020F0502020204030204" pitchFamily="34" charset="0"/>
              <a:cs typeface="Times New Roman" panose="02020603050405020304" pitchFamily="18" charset="0"/>
            </a:endParaRPr>
          </a:p>
          <a:p>
            <a:pPr marL="342900" lvl="0" indent="-342900">
              <a:spcBef>
                <a:spcPts val="500"/>
              </a:spcBef>
              <a:spcAft>
                <a:spcPts val="500"/>
              </a:spcAft>
              <a:buSzPts val="1000"/>
              <a:buFont typeface="Wingdings" panose="05000000000000000000" pitchFamily="2" charset="2"/>
              <a:buChar char=""/>
            </a:pPr>
            <a:r>
              <a:rPr lang="en-GB" sz="1200">
                <a:effectLst/>
                <a:latin typeface="Tahoma" panose="020B0604030504040204" pitchFamily="34" charset="0"/>
                <a:ea typeface="Times New Roman" panose="02020603050405020304" pitchFamily="18" charset="0"/>
                <a:cs typeface="Times New Roman" panose="02020603050405020304" pitchFamily="18" charset="0"/>
              </a:rPr>
              <a:t>In schools that encompass the arts, languages, music and the humanities as well as science and maths;</a:t>
            </a:r>
            <a:endParaRPr lang="en-GB" sz="1200">
              <a:effectLst/>
              <a:latin typeface="Symbol" panose="05050102010706020507" pitchFamily="18" charset="2"/>
              <a:ea typeface="Calibri" panose="020F0502020204030204" pitchFamily="34" charset="0"/>
              <a:cs typeface="Times New Roman" panose="02020603050405020304" pitchFamily="18" charset="0"/>
            </a:endParaRPr>
          </a:p>
          <a:p>
            <a:pPr marL="342900" lvl="0" indent="-342900">
              <a:spcBef>
                <a:spcPts val="500"/>
              </a:spcBef>
              <a:spcAft>
                <a:spcPts val="500"/>
              </a:spcAft>
              <a:buSzPts val="1000"/>
              <a:buFont typeface="Wingdings" panose="05000000000000000000" pitchFamily="2" charset="2"/>
              <a:buChar char=""/>
            </a:pPr>
            <a:r>
              <a:rPr lang="en-GB" sz="1200">
                <a:effectLst/>
                <a:latin typeface="Tahoma" panose="020B0604030504040204" pitchFamily="34" charset="0"/>
                <a:ea typeface="Times New Roman" panose="02020603050405020304" pitchFamily="18" charset="0"/>
                <a:cs typeface="Times New Roman" panose="02020603050405020304" pitchFamily="18" charset="0"/>
              </a:rPr>
              <a:t>In schools that give every child the knowledge they are entitled to as part of their cultural inheritance.’</a:t>
            </a:r>
            <a:endParaRPr lang="en-GB" sz="1200">
              <a:effectLst/>
              <a:latin typeface="Symbol" panose="05050102010706020507" pitchFamily="18" charset="2"/>
              <a:ea typeface="Calibri" panose="020F0502020204030204" pitchFamily="34" charset="0"/>
              <a:cs typeface="Times New Roman" panose="02020603050405020304" pitchFamily="18" charset="0"/>
            </a:endParaRPr>
          </a:p>
          <a:p>
            <a:endParaRPr lang="en-GB" sz="1200"/>
          </a:p>
        </p:txBody>
      </p:sp>
      <p:sp>
        <p:nvSpPr>
          <p:cNvPr id="4" name="Footer Placeholder 3">
            <a:extLst>
              <a:ext uri="{FF2B5EF4-FFF2-40B4-BE49-F238E27FC236}">
                <a16:creationId xmlns:a16="http://schemas.microsoft.com/office/drawing/2014/main" id="{B9FD193D-1CE4-4198-A8D8-B7D19D36B15E}"/>
              </a:ext>
            </a:extLst>
          </p:cNvPr>
          <p:cNvSpPr>
            <a:spLocks noGrp="1"/>
          </p:cNvSpPr>
          <p:nvPr>
            <p:ph type="ftr" sz="quarter" idx="11"/>
          </p:nvPr>
        </p:nvSpPr>
        <p:spPr>
          <a:xfrm>
            <a:off x="5297762" y="6356350"/>
            <a:ext cx="4114800" cy="365125"/>
          </a:xfrm>
        </p:spPr>
        <p:txBody>
          <a:bodyPr>
            <a:normAutofit/>
          </a:bodyPr>
          <a:lstStyle/>
          <a:p>
            <a:pPr algn="l">
              <a:spcAft>
                <a:spcPts val="600"/>
              </a:spcAft>
            </a:pPr>
            <a:r>
              <a:rPr lang="en-GB"/>
              <a:t>Knowledge and Enterprise AEEE Freiburg October 2021</a:t>
            </a:r>
          </a:p>
        </p:txBody>
      </p:sp>
      <p:sp>
        <p:nvSpPr>
          <p:cNvPr id="5" name="Slide Number Placeholder 4">
            <a:extLst>
              <a:ext uri="{FF2B5EF4-FFF2-40B4-BE49-F238E27FC236}">
                <a16:creationId xmlns:a16="http://schemas.microsoft.com/office/drawing/2014/main" id="{7E3A80ED-2C65-4791-8C27-37455D690652}"/>
              </a:ext>
            </a:extLst>
          </p:cNvPr>
          <p:cNvSpPr>
            <a:spLocks noGrp="1"/>
          </p:cNvSpPr>
          <p:nvPr>
            <p:ph type="sldNum" sz="quarter" idx="12"/>
          </p:nvPr>
        </p:nvSpPr>
        <p:spPr>
          <a:xfrm>
            <a:off x="10052978" y="6356350"/>
            <a:ext cx="1300821" cy="365125"/>
          </a:xfrm>
        </p:spPr>
        <p:txBody>
          <a:bodyPr>
            <a:normAutofit/>
          </a:bodyPr>
          <a:lstStyle/>
          <a:p>
            <a:pPr>
              <a:spcAft>
                <a:spcPts val="600"/>
              </a:spcAft>
            </a:pPr>
            <a:r>
              <a:rPr lang="en-GB"/>
              <a:t>Slide </a:t>
            </a:r>
            <a:fld id="{5F4C8201-D8A8-417D-8A18-42E93E6C5D44}" type="slidenum">
              <a:rPr lang="en-GB" b="1" smtClean="0"/>
              <a:pPr>
                <a:spcAft>
                  <a:spcPts val="600"/>
                </a:spcAft>
              </a:pPr>
              <a:t>4</a:t>
            </a:fld>
            <a:endParaRPr lang="en-GB" b="1"/>
          </a:p>
        </p:txBody>
      </p:sp>
      <p:sp>
        <p:nvSpPr>
          <p:cNvPr id="8" name="TextBox 7">
            <a:extLst>
              <a:ext uri="{FF2B5EF4-FFF2-40B4-BE49-F238E27FC236}">
                <a16:creationId xmlns:a16="http://schemas.microsoft.com/office/drawing/2014/main" id="{D964DC11-A24D-4F19-9874-222B92D6273C}"/>
              </a:ext>
            </a:extLst>
          </p:cNvPr>
          <p:cNvSpPr txBox="1"/>
          <p:nvPr/>
        </p:nvSpPr>
        <p:spPr>
          <a:xfrm>
            <a:off x="9732672" y="6657945"/>
            <a:ext cx="2459328" cy="200055"/>
          </a:xfrm>
          <a:prstGeom prst="rect">
            <a:avLst/>
          </a:prstGeom>
          <a:solidFill>
            <a:srgbClr val="000000"/>
          </a:solidFill>
        </p:spPr>
        <p:txBody>
          <a:bodyPr wrap="none" rtlCol="0">
            <a:spAutoFit/>
          </a:bodyPr>
          <a:lstStyle/>
          <a:p>
            <a:pPr algn="r">
              <a:spcAft>
                <a:spcPts val="600"/>
              </a:spcAft>
            </a:pPr>
            <a:r>
              <a:rPr lang="en-GB" sz="700">
                <a:solidFill>
                  <a:srgbClr val="FFFFFF"/>
                </a:solidFill>
                <a:hlinkClick r:id="rId3" tooltip="https://www.flickr.com/photos/number10gov/48374803967/">
                  <a:extLst>
                    <a:ext uri="{A12FA001-AC4F-418D-AE19-62706E023703}">
                      <ahyp:hlinkClr xmlns:ahyp="http://schemas.microsoft.com/office/drawing/2018/hyperlinkcolor" val="tx"/>
                    </a:ext>
                  </a:extLst>
                </a:hlinkClick>
              </a:rPr>
              <a:t>This Photo</a:t>
            </a:r>
            <a:r>
              <a:rPr lang="en-GB" sz="700">
                <a:solidFill>
                  <a:srgbClr val="FFFFFF"/>
                </a:solidFill>
              </a:rPr>
              <a:t> by Unknown Author is licensed under </a:t>
            </a:r>
            <a:r>
              <a:rPr lang="en-GB" sz="700">
                <a:solidFill>
                  <a:srgbClr val="FFFFFF"/>
                </a:solidFill>
                <a:hlinkClick r:id="rId4" tooltip="https://creativecommons.org/licenses/by-nc-nd/3.0/">
                  <a:extLst>
                    <a:ext uri="{A12FA001-AC4F-418D-AE19-62706E023703}">
                      <ahyp:hlinkClr xmlns:ahyp="http://schemas.microsoft.com/office/drawing/2018/hyperlinkcolor" val="tx"/>
                    </a:ext>
                  </a:extLst>
                </a:hlinkClick>
              </a:rPr>
              <a:t>CC BY-NC-ND</a:t>
            </a:r>
            <a:endParaRPr lang="en-GB" sz="700">
              <a:solidFill>
                <a:srgbClr val="FFFFFF"/>
              </a:solidFill>
            </a:endParaRPr>
          </a:p>
        </p:txBody>
      </p:sp>
    </p:spTree>
    <p:extLst>
      <p:ext uri="{BB962C8B-B14F-4D97-AF65-F5344CB8AC3E}">
        <p14:creationId xmlns:p14="http://schemas.microsoft.com/office/powerpoint/2010/main" val="23582444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819A166-7571-4003-A6B8-B62034C3ED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0932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41309D5-EA48-477A-898B-BC118268203F}"/>
              </a:ext>
            </a:extLst>
          </p:cNvPr>
          <p:cNvSpPr>
            <a:spLocks noGrp="1"/>
          </p:cNvSpPr>
          <p:nvPr>
            <p:ph type="title"/>
          </p:nvPr>
        </p:nvSpPr>
        <p:spPr>
          <a:xfrm>
            <a:off x="524741" y="620392"/>
            <a:ext cx="3808268" cy="5504688"/>
          </a:xfrm>
        </p:spPr>
        <p:txBody>
          <a:bodyPr>
            <a:normAutofit/>
          </a:bodyPr>
          <a:lstStyle/>
          <a:p>
            <a:r>
              <a:rPr lang="en-GB" sz="6000">
                <a:solidFill>
                  <a:schemeClr val="bg1"/>
                </a:solidFill>
              </a:rPr>
              <a:t>The English Bacc</a:t>
            </a:r>
          </a:p>
        </p:txBody>
      </p:sp>
      <p:sp>
        <p:nvSpPr>
          <p:cNvPr id="4" name="Footer Placeholder 3">
            <a:extLst>
              <a:ext uri="{FF2B5EF4-FFF2-40B4-BE49-F238E27FC236}">
                <a16:creationId xmlns:a16="http://schemas.microsoft.com/office/drawing/2014/main" id="{558CFEE1-4D14-496E-9098-17BED94D643E}"/>
              </a:ext>
            </a:extLst>
          </p:cNvPr>
          <p:cNvSpPr>
            <a:spLocks noGrp="1"/>
          </p:cNvSpPr>
          <p:nvPr>
            <p:ph type="ftr" sz="quarter" idx="11"/>
          </p:nvPr>
        </p:nvSpPr>
        <p:spPr>
          <a:xfrm>
            <a:off x="4038600" y="6356350"/>
            <a:ext cx="4114800" cy="365125"/>
          </a:xfrm>
        </p:spPr>
        <p:txBody>
          <a:bodyPr>
            <a:normAutofit/>
          </a:bodyPr>
          <a:lstStyle/>
          <a:p>
            <a:pPr>
              <a:spcAft>
                <a:spcPts val="600"/>
              </a:spcAft>
            </a:pPr>
            <a:r>
              <a:rPr lang="en-GB" dirty="0"/>
              <a:t>Knowledge and Enterprise AEEE Freiburg October 2021</a:t>
            </a:r>
            <a:endParaRPr lang="en-GB"/>
          </a:p>
        </p:txBody>
      </p:sp>
      <p:sp>
        <p:nvSpPr>
          <p:cNvPr id="5" name="Slide Number Placeholder 4">
            <a:extLst>
              <a:ext uri="{FF2B5EF4-FFF2-40B4-BE49-F238E27FC236}">
                <a16:creationId xmlns:a16="http://schemas.microsoft.com/office/drawing/2014/main" id="{DBC0DFDC-280E-4486-B47F-7A441F1502A5}"/>
              </a:ext>
            </a:extLst>
          </p:cNvPr>
          <p:cNvSpPr>
            <a:spLocks noGrp="1"/>
          </p:cNvSpPr>
          <p:nvPr>
            <p:ph type="sldNum" sz="quarter" idx="12"/>
          </p:nvPr>
        </p:nvSpPr>
        <p:spPr>
          <a:xfrm>
            <a:off x="8610600" y="6356350"/>
            <a:ext cx="2743200" cy="365125"/>
          </a:xfrm>
        </p:spPr>
        <p:txBody>
          <a:bodyPr>
            <a:normAutofit/>
          </a:bodyPr>
          <a:lstStyle/>
          <a:p>
            <a:pPr>
              <a:spcAft>
                <a:spcPts val="600"/>
              </a:spcAft>
            </a:pPr>
            <a:r>
              <a:rPr lang="en-GB"/>
              <a:t>Slide </a:t>
            </a:r>
            <a:fld id="{5F4C8201-D8A8-417D-8A18-42E93E6C5D44}" type="slidenum">
              <a:rPr lang="en-GB" b="1" smtClean="0"/>
              <a:pPr>
                <a:spcAft>
                  <a:spcPts val="600"/>
                </a:spcAft>
              </a:pPr>
              <a:t>5</a:t>
            </a:fld>
            <a:endParaRPr lang="en-GB" b="1"/>
          </a:p>
        </p:txBody>
      </p:sp>
      <p:graphicFrame>
        <p:nvGraphicFramePr>
          <p:cNvPr id="7" name="Content Placeholder 2">
            <a:extLst>
              <a:ext uri="{FF2B5EF4-FFF2-40B4-BE49-F238E27FC236}">
                <a16:creationId xmlns:a16="http://schemas.microsoft.com/office/drawing/2014/main" id="{417278CA-0A13-4DA6-8711-1D2AC98EA68F}"/>
              </a:ext>
            </a:extLst>
          </p:cNvPr>
          <p:cNvGraphicFramePr>
            <a:graphicFrameLocks noGrp="1"/>
          </p:cNvGraphicFramePr>
          <p:nvPr>
            <p:ph idx="1"/>
            <p:extLst>
              <p:ext uri="{D42A27DB-BD31-4B8C-83A1-F6EECF244321}">
                <p14:modId xmlns:p14="http://schemas.microsoft.com/office/powerpoint/2010/main" val="3219913752"/>
              </p:ext>
            </p:extLst>
          </p:nvPr>
        </p:nvGraphicFramePr>
        <p:xfrm>
          <a:off x="5468389" y="620392"/>
          <a:ext cx="626364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043643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86FF76B9-219D-4469-AF87-0236D2903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4" name="Group 13">
            <a:extLst>
              <a:ext uri="{FF2B5EF4-FFF2-40B4-BE49-F238E27FC236}">
                <a16:creationId xmlns:a16="http://schemas.microsoft.com/office/drawing/2014/main" id="{DB88BD78-87E1-424D-B479-C37D8E41B12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0964637" y="2358"/>
            <a:ext cx="1876653" cy="1766008"/>
            <a:chOff x="-648769" y="2358"/>
            <a:chExt cx="1876653" cy="1766008"/>
          </a:xfrm>
        </p:grpSpPr>
        <p:sp>
          <p:nvSpPr>
            <p:cNvPr id="15" name="Freeform: Shape 14">
              <a:extLst>
                <a:ext uri="{FF2B5EF4-FFF2-40B4-BE49-F238E27FC236}">
                  <a16:creationId xmlns:a16="http://schemas.microsoft.com/office/drawing/2014/main" id="{C05EB894-9410-4B20-95E4-7A25101AB8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15188" y="-231223"/>
              <a:ext cx="1409491" cy="1876653"/>
            </a:xfrm>
            <a:custGeom>
              <a:avLst/>
              <a:gdLst>
                <a:gd name="connsiteX0" fmla="*/ 0 w 1409491"/>
                <a:gd name="connsiteY0" fmla="*/ 643075 h 1876653"/>
                <a:gd name="connsiteX1" fmla="*/ 643075 w 1409491"/>
                <a:gd name="connsiteY1" fmla="*/ 0 h 1876653"/>
                <a:gd name="connsiteX2" fmla="*/ 1409491 w 1409491"/>
                <a:gd name="connsiteY2" fmla="*/ 0 h 1876653"/>
                <a:gd name="connsiteX3" fmla="*/ 1409491 w 1409491"/>
                <a:gd name="connsiteY3" fmla="*/ 1876653 h 1876653"/>
                <a:gd name="connsiteX4" fmla="*/ 1233578 w 1409491"/>
                <a:gd name="connsiteY4" fmla="*/ 1876653 h 1876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491" h="1876653">
                  <a:moveTo>
                    <a:pt x="0" y="643075"/>
                  </a:moveTo>
                  <a:lnTo>
                    <a:pt x="643075" y="0"/>
                  </a:lnTo>
                  <a:lnTo>
                    <a:pt x="1409491" y="0"/>
                  </a:lnTo>
                  <a:lnTo>
                    <a:pt x="1409491" y="1876653"/>
                  </a:lnTo>
                  <a:lnTo>
                    <a:pt x="1233578" y="1876653"/>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166E38B6-B050-4340-8E8F-3A971DADC0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301285" y="128278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 name="Rectangle 17">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37196" y="6033666"/>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sosceles Triangle 19">
            <a:extLst>
              <a:ext uri="{FF2B5EF4-FFF2-40B4-BE49-F238E27FC236}">
                <a16:creationId xmlns:a16="http://schemas.microsoft.com/office/drawing/2014/main" id="{633C5E46-DAC5-4661-9C87-22B08E2A5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43436" y="5721108"/>
            <a:ext cx="2261965" cy="1136891"/>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6">
            <a:extLst>
              <a:ext uri="{FF2B5EF4-FFF2-40B4-BE49-F238E27FC236}">
                <a16:creationId xmlns:a16="http://schemas.microsoft.com/office/drawing/2014/main" id="{92368889-D843-4981-9798-75D83DC1E807}"/>
              </a:ext>
            </a:extLst>
          </p:cNvPr>
          <p:cNvPicPr>
            <a:picLocks noGrp="1" noChangeAspect="1"/>
          </p:cNvPicPr>
          <p:nvPr>
            <p:ph idx="1"/>
          </p:nvPr>
        </p:nvPicPr>
        <p:blipFill>
          <a:blip r:embed="rId2"/>
          <a:stretch>
            <a:fillRect/>
          </a:stretch>
        </p:blipFill>
        <p:spPr>
          <a:xfrm>
            <a:off x="2041613" y="643467"/>
            <a:ext cx="8108773" cy="5571065"/>
          </a:xfrm>
          <a:prstGeom prst="rect">
            <a:avLst/>
          </a:prstGeom>
          <a:ln>
            <a:noFill/>
          </a:ln>
        </p:spPr>
      </p:pic>
      <p:sp>
        <p:nvSpPr>
          <p:cNvPr id="4" name="Footer Placeholder 3">
            <a:extLst>
              <a:ext uri="{FF2B5EF4-FFF2-40B4-BE49-F238E27FC236}">
                <a16:creationId xmlns:a16="http://schemas.microsoft.com/office/drawing/2014/main" id="{392036C3-5B84-4491-A254-083AA1CF623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Knowledge and Enterprise AEEE Freiburg October 2021</a:t>
            </a:r>
          </a:p>
        </p:txBody>
      </p:sp>
      <p:sp>
        <p:nvSpPr>
          <p:cNvPr id="5" name="Slide Number Placeholder 4">
            <a:extLst>
              <a:ext uri="{FF2B5EF4-FFF2-40B4-BE49-F238E27FC236}">
                <a16:creationId xmlns:a16="http://schemas.microsoft.com/office/drawing/2014/main" id="{1E4C068E-0469-4B88-9E1F-02D6AC94163A}"/>
              </a:ext>
            </a:extLst>
          </p:cNvPr>
          <p:cNvSpPr>
            <a:spLocks noGrp="1"/>
          </p:cNvSpPr>
          <p:nvPr>
            <p:ph type="sldNum" sz="quarter" idx="12"/>
          </p:nvPr>
        </p:nvSpPr>
        <p:spPr>
          <a:xfrm>
            <a:off x="8805333" y="6356350"/>
            <a:ext cx="2743200" cy="365125"/>
          </a:xfrm>
        </p:spPr>
        <p:txBody>
          <a:bodyPr vert="horz" lIns="91440" tIns="45720" rIns="91440" bIns="45720" rtlCol="0" anchor="ctr">
            <a:normAutofit/>
          </a:bodyPr>
          <a:lstStyle/>
          <a:p>
            <a:pPr>
              <a:spcAft>
                <a:spcPts val="600"/>
              </a:spcAft>
            </a:pPr>
            <a:r>
              <a:rPr lang="en-US"/>
              <a:t>Slide </a:t>
            </a:r>
            <a:fld id="{5F4C8201-D8A8-417D-8A18-42E93E6C5D44}" type="slidenum">
              <a:rPr lang="en-US" b="1" smtClean="0"/>
              <a:pPr>
                <a:spcAft>
                  <a:spcPts val="600"/>
                </a:spcAft>
              </a:pPr>
              <a:t>6</a:t>
            </a:fld>
            <a:endParaRPr lang="en-US" b="1"/>
          </a:p>
        </p:txBody>
      </p:sp>
    </p:spTree>
    <p:extLst>
      <p:ext uri="{BB962C8B-B14F-4D97-AF65-F5344CB8AC3E}">
        <p14:creationId xmlns:p14="http://schemas.microsoft.com/office/powerpoint/2010/main" val="34049406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09160" cy="6858000"/>
          </a:xfrm>
          <a:prstGeom prst="rect">
            <a:avLst/>
          </a:prstGeom>
          <a:solidFill>
            <a:schemeClr val="tx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284331"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tx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A774EEC-FC33-47D3-9165-17712A0350D8}"/>
              </a:ext>
            </a:extLst>
          </p:cNvPr>
          <p:cNvSpPr>
            <a:spLocks noGrp="1"/>
          </p:cNvSpPr>
          <p:nvPr>
            <p:ph type="title"/>
          </p:nvPr>
        </p:nvSpPr>
        <p:spPr>
          <a:xfrm>
            <a:off x="804672" y="640080"/>
            <a:ext cx="3282696" cy="5257800"/>
          </a:xfrm>
        </p:spPr>
        <p:txBody>
          <a:bodyPr>
            <a:normAutofit/>
          </a:bodyPr>
          <a:lstStyle/>
          <a:p>
            <a:r>
              <a:rPr lang="en-GB">
                <a:solidFill>
                  <a:schemeClr val="bg1"/>
                </a:solidFill>
              </a:rPr>
              <a:t>Knowledge vs Skills</a:t>
            </a:r>
          </a:p>
        </p:txBody>
      </p:sp>
      <p:sp>
        <p:nvSpPr>
          <p:cNvPr id="3" name="Content Placeholder 2">
            <a:extLst>
              <a:ext uri="{FF2B5EF4-FFF2-40B4-BE49-F238E27FC236}">
                <a16:creationId xmlns:a16="http://schemas.microsoft.com/office/drawing/2014/main" id="{BEBF812C-2DED-49F5-888B-2A7684B592C7}"/>
              </a:ext>
            </a:extLst>
          </p:cNvPr>
          <p:cNvSpPr>
            <a:spLocks noGrp="1"/>
          </p:cNvSpPr>
          <p:nvPr>
            <p:ph idx="1"/>
          </p:nvPr>
        </p:nvSpPr>
        <p:spPr>
          <a:xfrm>
            <a:off x="5358384" y="640081"/>
            <a:ext cx="6024654" cy="5257800"/>
          </a:xfrm>
        </p:spPr>
        <p:txBody>
          <a:bodyPr anchor="ctr">
            <a:normAutofit/>
          </a:bodyPr>
          <a:lstStyle/>
          <a:p>
            <a:pPr>
              <a:spcAft>
                <a:spcPts val="750"/>
              </a:spcAft>
            </a:pPr>
            <a:r>
              <a:rPr lang="en-GB" sz="2400">
                <a:effectLst/>
                <a:latin typeface="Tahoma" panose="020B0604030504040204" pitchFamily="34" charset="0"/>
                <a:ea typeface="Calibri" panose="020F0502020204030204" pitchFamily="34" charset="0"/>
                <a:cs typeface="Times New Roman" panose="02020603050405020304" pitchFamily="18" charset="0"/>
              </a:rPr>
              <a:t>under the current ideology knowledge is good and skills are bad. This has led to some unhelpful assumptions regarding enterprise education as enterprise has too often been seen as only about skills. </a:t>
            </a:r>
            <a:endParaRPr lang="en-GB" sz="2400">
              <a:effectLst/>
              <a:latin typeface="Calibri" panose="020F0502020204030204" pitchFamily="34" charset="0"/>
              <a:ea typeface="Calibri" panose="020F0502020204030204" pitchFamily="34" charset="0"/>
              <a:cs typeface="Times New Roman" panose="02020603050405020304" pitchFamily="18" charset="0"/>
            </a:endParaRPr>
          </a:p>
          <a:p>
            <a:endParaRPr lang="en-GB" sz="2400"/>
          </a:p>
        </p:txBody>
      </p:sp>
      <p:sp>
        <p:nvSpPr>
          <p:cNvPr id="4" name="Footer Placeholder 3">
            <a:extLst>
              <a:ext uri="{FF2B5EF4-FFF2-40B4-BE49-F238E27FC236}">
                <a16:creationId xmlns:a16="http://schemas.microsoft.com/office/drawing/2014/main" id="{0EDEF20C-360F-4EF0-B798-2F192B420D56}"/>
              </a:ext>
            </a:extLst>
          </p:cNvPr>
          <p:cNvSpPr>
            <a:spLocks noGrp="1"/>
          </p:cNvSpPr>
          <p:nvPr>
            <p:ph type="ftr" sz="quarter" idx="11"/>
          </p:nvPr>
        </p:nvSpPr>
        <p:spPr>
          <a:xfrm>
            <a:off x="4038600" y="6356350"/>
            <a:ext cx="4114800" cy="365125"/>
          </a:xfrm>
        </p:spPr>
        <p:txBody>
          <a:bodyPr>
            <a:normAutofit/>
          </a:bodyPr>
          <a:lstStyle/>
          <a:p>
            <a:pPr>
              <a:spcAft>
                <a:spcPts val="600"/>
              </a:spcAft>
            </a:pPr>
            <a:r>
              <a:rPr lang="en-GB" dirty="0"/>
              <a:t>Knowledge and Enterprise AEEE Freiburg October 2021</a:t>
            </a:r>
            <a:endParaRPr lang="en-GB"/>
          </a:p>
        </p:txBody>
      </p:sp>
      <p:sp>
        <p:nvSpPr>
          <p:cNvPr id="5" name="Slide Number Placeholder 4">
            <a:extLst>
              <a:ext uri="{FF2B5EF4-FFF2-40B4-BE49-F238E27FC236}">
                <a16:creationId xmlns:a16="http://schemas.microsoft.com/office/drawing/2014/main" id="{A3E37260-D28C-42E4-83C1-C88182ECC2CD}"/>
              </a:ext>
            </a:extLst>
          </p:cNvPr>
          <p:cNvSpPr>
            <a:spLocks noGrp="1"/>
          </p:cNvSpPr>
          <p:nvPr>
            <p:ph type="sldNum" sz="quarter" idx="12"/>
          </p:nvPr>
        </p:nvSpPr>
        <p:spPr>
          <a:xfrm>
            <a:off x="8610600" y="6356350"/>
            <a:ext cx="2743200" cy="365125"/>
          </a:xfrm>
        </p:spPr>
        <p:txBody>
          <a:bodyPr>
            <a:normAutofit/>
          </a:bodyPr>
          <a:lstStyle/>
          <a:p>
            <a:pPr>
              <a:spcAft>
                <a:spcPts val="600"/>
              </a:spcAft>
            </a:pPr>
            <a:r>
              <a:rPr lang="en-GB"/>
              <a:t>Slide </a:t>
            </a:r>
            <a:fld id="{5F4C8201-D8A8-417D-8A18-42E93E6C5D44}" type="slidenum">
              <a:rPr lang="en-GB" b="1" smtClean="0"/>
              <a:pPr>
                <a:spcAft>
                  <a:spcPts val="600"/>
                </a:spcAft>
              </a:pPr>
              <a:t>7</a:t>
            </a:fld>
            <a:endParaRPr lang="en-GB" b="1"/>
          </a:p>
        </p:txBody>
      </p:sp>
    </p:spTree>
    <p:extLst>
      <p:ext uri="{BB962C8B-B14F-4D97-AF65-F5344CB8AC3E}">
        <p14:creationId xmlns:p14="http://schemas.microsoft.com/office/powerpoint/2010/main" val="42399010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1C41E9-F69F-419D-9697-91A4D9FA6FD7}"/>
              </a:ext>
            </a:extLst>
          </p:cNvPr>
          <p:cNvSpPr>
            <a:spLocks noGrp="1"/>
          </p:cNvSpPr>
          <p:nvPr>
            <p:ph type="title"/>
          </p:nvPr>
        </p:nvSpPr>
        <p:spPr>
          <a:xfrm>
            <a:off x="686834" y="1153572"/>
            <a:ext cx="3200400" cy="4461163"/>
          </a:xfrm>
        </p:spPr>
        <p:txBody>
          <a:bodyPr>
            <a:normAutofit/>
          </a:bodyPr>
          <a:lstStyle/>
          <a:p>
            <a:r>
              <a:rPr lang="en-GB">
                <a:solidFill>
                  <a:srgbClr val="FFFFFF"/>
                </a:solidFill>
              </a:rPr>
              <a:t>But Ofsted’s definition of Enterprise is:</a:t>
            </a:r>
          </a:p>
        </p:txBody>
      </p:sp>
      <p:sp>
        <p:nvSpPr>
          <p:cNvPr id="14" name="Arc 13">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1B0EB6A1-548A-48F9-B751-F6206F950552}"/>
              </a:ext>
            </a:extLst>
          </p:cNvPr>
          <p:cNvSpPr>
            <a:spLocks noGrp="1"/>
          </p:cNvSpPr>
          <p:nvPr>
            <p:ph idx="1"/>
          </p:nvPr>
        </p:nvSpPr>
        <p:spPr>
          <a:xfrm>
            <a:off x="4447308" y="591344"/>
            <a:ext cx="6906491" cy="5585619"/>
          </a:xfrm>
        </p:spPr>
        <p:txBody>
          <a:bodyPr anchor="ctr">
            <a:normAutofit/>
          </a:bodyPr>
          <a:lstStyle/>
          <a:p>
            <a:r>
              <a:rPr lang="en-GB" sz="2000">
                <a:effectLst/>
                <a:latin typeface="Tahoma" panose="020B0604030504040204" pitchFamily="34" charset="0"/>
                <a:ea typeface="Calibri" panose="020F0502020204030204" pitchFamily="34" charset="0"/>
                <a:cs typeface="Times New Roman" panose="02020603050405020304" pitchFamily="18" charset="0"/>
              </a:rPr>
              <a:t>Since 2005, Ofsted has consistently used a definition of enterprise education which is: ‘Enterprise education is enterprise capability supported by better financial capability and economic and business understanding’ i.e. it is about developing skills, but very much underpinned by knowledge and understand. We have consistently criticised an over-emphasis on skills, (innovation, creativity, risk-management and risk-taking, a can-do attitude and the drive to make ideas happen) when as is so often the case, this is not set in a context of providing pupils with economic, business and financial knowledge and understanding. Ofsted’s 2005 report ‘Developing Enterprising Young People’, commented that: ‘Most schools are good at identifying opportunities for enterprise learning in the curriculum but are less good at identifying what students are expected to achieve from these experiences.’</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p>
            <a:endParaRPr lang="en-GB" sz="2000"/>
          </a:p>
        </p:txBody>
      </p:sp>
      <p:sp>
        <p:nvSpPr>
          <p:cNvPr id="4" name="Footer Placeholder 3">
            <a:extLst>
              <a:ext uri="{FF2B5EF4-FFF2-40B4-BE49-F238E27FC236}">
                <a16:creationId xmlns:a16="http://schemas.microsoft.com/office/drawing/2014/main" id="{B23EA038-A4CF-440E-99FF-51C352DDA8EB}"/>
              </a:ext>
            </a:extLst>
          </p:cNvPr>
          <p:cNvSpPr>
            <a:spLocks noGrp="1"/>
          </p:cNvSpPr>
          <p:nvPr>
            <p:ph type="ftr" sz="quarter" idx="11"/>
          </p:nvPr>
        </p:nvSpPr>
        <p:spPr>
          <a:xfrm>
            <a:off x="4038600" y="6356350"/>
            <a:ext cx="5251174" cy="365125"/>
          </a:xfrm>
        </p:spPr>
        <p:txBody>
          <a:bodyPr>
            <a:normAutofit/>
          </a:bodyPr>
          <a:lstStyle/>
          <a:p>
            <a:pPr>
              <a:spcAft>
                <a:spcPts val="600"/>
              </a:spcAft>
            </a:pPr>
            <a:r>
              <a:rPr lang="en-GB" dirty="0"/>
              <a:t>Knowledge and Enterprise AEEE Freiburg October 2021</a:t>
            </a:r>
            <a:endParaRPr lang="en-GB"/>
          </a:p>
        </p:txBody>
      </p:sp>
      <p:sp>
        <p:nvSpPr>
          <p:cNvPr id="5" name="Slide Number Placeholder 4">
            <a:extLst>
              <a:ext uri="{FF2B5EF4-FFF2-40B4-BE49-F238E27FC236}">
                <a16:creationId xmlns:a16="http://schemas.microsoft.com/office/drawing/2014/main" id="{B94A5BE1-55C9-40FC-8FD0-9CA2265517D4}"/>
              </a:ext>
            </a:extLst>
          </p:cNvPr>
          <p:cNvSpPr>
            <a:spLocks noGrp="1"/>
          </p:cNvSpPr>
          <p:nvPr>
            <p:ph type="sldNum" sz="quarter" idx="12"/>
          </p:nvPr>
        </p:nvSpPr>
        <p:spPr>
          <a:xfrm>
            <a:off x="9541564" y="6356350"/>
            <a:ext cx="1812235" cy="365125"/>
          </a:xfrm>
        </p:spPr>
        <p:txBody>
          <a:bodyPr>
            <a:normAutofit/>
          </a:bodyPr>
          <a:lstStyle/>
          <a:p>
            <a:pPr>
              <a:spcAft>
                <a:spcPts val="600"/>
              </a:spcAft>
            </a:pPr>
            <a:r>
              <a:rPr lang="en-GB"/>
              <a:t>Slide </a:t>
            </a:r>
            <a:fld id="{5F4C8201-D8A8-417D-8A18-42E93E6C5D44}" type="slidenum">
              <a:rPr lang="en-GB" b="1" smtClean="0"/>
              <a:pPr>
                <a:spcAft>
                  <a:spcPts val="600"/>
                </a:spcAft>
              </a:pPr>
              <a:t>8</a:t>
            </a:fld>
            <a:endParaRPr lang="en-GB" b="1"/>
          </a:p>
        </p:txBody>
      </p:sp>
    </p:spTree>
    <p:extLst>
      <p:ext uri="{BB962C8B-B14F-4D97-AF65-F5344CB8AC3E}">
        <p14:creationId xmlns:p14="http://schemas.microsoft.com/office/powerpoint/2010/main" val="35281460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8BC6BB-A129-4974-B620-2436F9FFAA5A}"/>
              </a:ext>
            </a:extLst>
          </p:cNvPr>
          <p:cNvSpPr>
            <a:spLocks noGrp="1"/>
          </p:cNvSpPr>
          <p:nvPr>
            <p:ph type="title"/>
          </p:nvPr>
        </p:nvSpPr>
        <p:spPr/>
        <p:txBody>
          <a:bodyPr anchor="b">
            <a:normAutofit/>
          </a:bodyPr>
          <a:lstStyle/>
          <a:p>
            <a:r>
              <a:rPr lang="en-GB" sz="2700"/>
              <a:t>So what economic and business knowledge and  understanding do we want students to have?</a:t>
            </a:r>
          </a:p>
        </p:txBody>
      </p:sp>
      <p:graphicFrame>
        <p:nvGraphicFramePr>
          <p:cNvPr id="7" name="Content Placeholder 2">
            <a:extLst>
              <a:ext uri="{FF2B5EF4-FFF2-40B4-BE49-F238E27FC236}">
                <a16:creationId xmlns:a16="http://schemas.microsoft.com/office/drawing/2014/main" id="{9266A84C-5FEA-4486-B28F-396B41BEA109}"/>
              </a:ext>
            </a:extLst>
          </p:cNvPr>
          <p:cNvGraphicFramePr>
            <a:graphicFrameLocks noGrp="1"/>
          </p:cNvGraphicFramePr>
          <p:nvPr>
            <p:ph idx="1"/>
            <p:extLst>
              <p:ext uri="{D42A27DB-BD31-4B8C-83A1-F6EECF244321}">
                <p14:modId xmlns:p14="http://schemas.microsoft.com/office/powerpoint/2010/main" val="4100634561"/>
              </p:ext>
            </p:extLst>
          </p:nvPr>
        </p:nvGraphicFramePr>
        <p:xfrm>
          <a:off x="5183188" y="987425"/>
          <a:ext cx="6172200"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Text Placeholder 3">
            <a:extLst>
              <a:ext uri="{FF2B5EF4-FFF2-40B4-BE49-F238E27FC236}">
                <a16:creationId xmlns:a16="http://schemas.microsoft.com/office/drawing/2014/main" id="{4E3E8A30-139A-4E8B-901B-8032A8368FD2}"/>
              </a:ext>
            </a:extLst>
          </p:cNvPr>
          <p:cNvSpPr>
            <a:spLocks noGrp="1"/>
          </p:cNvSpPr>
          <p:nvPr>
            <p:ph type="body" sz="half" idx="2"/>
          </p:nvPr>
        </p:nvSpPr>
        <p:spPr/>
        <p:txBody>
          <a:bodyPr/>
          <a:lstStyle/>
          <a:p>
            <a:endParaRPr lang="en-US" dirty="0"/>
          </a:p>
          <a:p>
            <a:r>
              <a:rPr lang="en-US" sz="3200" dirty="0">
                <a:highlight>
                  <a:srgbClr val="FFFF00"/>
                </a:highlight>
              </a:rPr>
              <a:t>Over to you!</a:t>
            </a:r>
          </a:p>
        </p:txBody>
      </p:sp>
      <p:sp>
        <p:nvSpPr>
          <p:cNvPr id="4" name="Footer Placeholder 3">
            <a:extLst>
              <a:ext uri="{FF2B5EF4-FFF2-40B4-BE49-F238E27FC236}">
                <a16:creationId xmlns:a16="http://schemas.microsoft.com/office/drawing/2014/main" id="{83949747-8003-44F3-9E5A-30208E79CE34}"/>
              </a:ext>
            </a:extLst>
          </p:cNvPr>
          <p:cNvSpPr>
            <a:spLocks noGrp="1"/>
          </p:cNvSpPr>
          <p:nvPr>
            <p:ph type="ftr" sz="quarter" idx="11"/>
          </p:nvPr>
        </p:nvSpPr>
        <p:spPr/>
        <p:txBody>
          <a:bodyPr anchor="ctr">
            <a:normAutofit/>
          </a:bodyPr>
          <a:lstStyle/>
          <a:p>
            <a:r>
              <a:rPr lang="en-GB" dirty="0"/>
              <a:t>Knowledge and Enterprise AEEE Freiburg October 2021</a:t>
            </a:r>
          </a:p>
        </p:txBody>
      </p:sp>
      <p:sp>
        <p:nvSpPr>
          <p:cNvPr id="5" name="Slide Number Placeholder 4">
            <a:extLst>
              <a:ext uri="{FF2B5EF4-FFF2-40B4-BE49-F238E27FC236}">
                <a16:creationId xmlns:a16="http://schemas.microsoft.com/office/drawing/2014/main" id="{6C6A890C-77DA-442E-9756-C06C232385EF}"/>
              </a:ext>
            </a:extLst>
          </p:cNvPr>
          <p:cNvSpPr>
            <a:spLocks noGrp="1"/>
          </p:cNvSpPr>
          <p:nvPr>
            <p:ph type="sldNum" sz="quarter" idx="12"/>
          </p:nvPr>
        </p:nvSpPr>
        <p:spPr/>
        <p:txBody>
          <a:bodyPr anchor="ctr">
            <a:normAutofit/>
          </a:bodyPr>
          <a:lstStyle/>
          <a:p>
            <a:pPr>
              <a:spcAft>
                <a:spcPts val="600"/>
              </a:spcAft>
            </a:pPr>
            <a:r>
              <a:rPr lang="en-GB">
                <a:solidFill>
                  <a:schemeClr val="bg1"/>
                </a:solidFill>
              </a:rPr>
              <a:t>Slide </a:t>
            </a:r>
            <a:fld id="{5F4C8201-D8A8-417D-8A18-42E93E6C5D44}" type="slidenum">
              <a:rPr lang="en-GB" b="1" smtClean="0">
                <a:solidFill>
                  <a:schemeClr val="bg1"/>
                </a:solidFill>
              </a:rPr>
              <a:pPr>
                <a:spcAft>
                  <a:spcPts val="600"/>
                </a:spcAft>
              </a:pPr>
              <a:t>9</a:t>
            </a:fld>
            <a:endParaRPr lang="en-GB" b="1">
              <a:solidFill>
                <a:schemeClr val="bg1"/>
              </a:solidFill>
            </a:endParaRPr>
          </a:p>
        </p:txBody>
      </p:sp>
    </p:spTree>
    <p:extLst>
      <p:ext uri="{BB962C8B-B14F-4D97-AF65-F5344CB8AC3E}">
        <p14:creationId xmlns:p14="http://schemas.microsoft.com/office/powerpoint/2010/main" val="262167727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1472</TotalTime>
  <Words>1294</Words>
  <Application>Microsoft Office PowerPoint</Application>
  <PresentationFormat>Widescreen</PresentationFormat>
  <Paragraphs>89</Paragraphs>
  <Slides>16</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Calibri</vt:lpstr>
      <vt:lpstr>Calibri Light</vt:lpstr>
      <vt:lpstr>Symbol</vt:lpstr>
      <vt:lpstr>Tahoma</vt:lpstr>
      <vt:lpstr>Wingdings</vt:lpstr>
      <vt:lpstr>Office Theme</vt:lpstr>
      <vt:lpstr>Knowledge is not the enemy of Enterprise</vt:lpstr>
      <vt:lpstr>PowerPoint Presentation</vt:lpstr>
      <vt:lpstr>The importance of the curriculum</vt:lpstr>
      <vt:lpstr>But what sort of curriculum?</vt:lpstr>
      <vt:lpstr>The English Bacc</vt:lpstr>
      <vt:lpstr>PowerPoint Presentation</vt:lpstr>
      <vt:lpstr>Knowledge vs Skills</vt:lpstr>
      <vt:lpstr>But Ofsted’s definition of Enterprise is:</vt:lpstr>
      <vt:lpstr>So what economic and business knowledge and  understanding do we want students to have?</vt:lpstr>
      <vt:lpstr>PowerPoint Presentation</vt:lpstr>
      <vt:lpstr>So what economic and business knowledge and  understanding do we want students to have?</vt:lpstr>
      <vt:lpstr>Returning to 2005</vt:lpstr>
      <vt:lpstr>2008 Ofsted report on Financial Education</vt:lpstr>
      <vt:lpstr>Ofsted’s 2011 report ‘Economics, Business and Enterprise Education’ found that: </vt:lpstr>
      <vt:lpstr>The report picked up on previous concerns regarding teachers’ lack of subject knowledge: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Knowledge is not the enemy of Enterprise</dc:title>
  <dc:creator>Adrian Lyons</dc:creator>
  <cp:lastModifiedBy>Adrian Lyons</cp:lastModifiedBy>
  <cp:revision>3</cp:revision>
  <dcterms:created xsi:type="dcterms:W3CDTF">2021-09-15T14:55:50Z</dcterms:created>
  <dcterms:modified xsi:type="dcterms:W3CDTF">2021-09-27T08:41:09Z</dcterms:modified>
</cp:coreProperties>
</file>